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7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471B-B343-4881-93E4-285F69530530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A810-CC3B-43F7-860B-1039983648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1470025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Функции</a:t>
            </a:r>
            <a:endParaRPr lang="ru-RU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нужно вынесение функции?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Улучшает читабельность кода</a:t>
            </a:r>
          </a:p>
          <a:p>
            <a:pPr marL="514350" indent="-514350">
              <a:buAutoNum type="arabicPeriod"/>
            </a:pPr>
            <a:r>
              <a:rPr lang="ru-RU" dirty="0" smtClean="0"/>
              <a:t>Убирает дублирование кода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Изолирует части кода, уменьшая вероятность ошибок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Скрывает сложность кода (инкапсуляция)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Создать новый метод с названием, отражающим суть его работы.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Скопировать фрагмент кода в новый метод. Удалить этот код из старого места и заменить вызовом метода.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</Words>
  <Application>Microsoft Office PowerPoint</Application>
  <PresentationFormat>Экран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Функции</vt:lpstr>
      <vt:lpstr>Зачем нужно вынесение функции?</vt:lpstr>
      <vt:lpstr>Алгоритм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10</cp:revision>
  <dcterms:created xsi:type="dcterms:W3CDTF">2016-11-16T09:21:49Z</dcterms:created>
  <dcterms:modified xsi:type="dcterms:W3CDTF">2018-01-14T18:51:19Z</dcterms:modified>
</cp:coreProperties>
</file>