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1" r:id="rId4"/>
    <p:sldId id="262" r:id="rId5"/>
    <p:sldId id="257" r:id="rId6"/>
    <p:sldId id="278" r:id="rId7"/>
    <p:sldId id="258" r:id="rId8"/>
    <p:sldId id="279" r:id="rId9"/>
    <p:sldId id="280" r:id="rId10"/>
    <p:sldId id="264" r:id="rId11"/>
    <p:sldId id="268" r:id="rId12"/>
    <p:sldId id="269" r:id="rId13"/>
    <p:sldId id="282" r:id="rId14"/>
    <p:sldId id="281" r:id="rId15"/>
    <p:sldId id="271" r:id="rId16"/>
    <p:sldId id="263" r:id="rId17"/>
    <p:sldId id="274" r:id="rId18"/>
    <p:sldId id="26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AD60-EB46-4342-A48E-9D832A681B78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CCC3-8141-4299-A5C6-96D14B2822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Коллекции</a:t>
            </a:r>
            <a:endParaRPr lang="ru-RU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42910" y="25003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Iterator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Предоставляет доступ к элементам коллекции и навигацию по ним.</a:t>
            </a:r>
          </a:p>
          <a:p>
            <a:r>
              <a:rPr lang="ru-RU" dirty="0" smtClean="0"/>
              <a:t>Позволяет скрыть внутреннюю структуру коллекции от пользователя.</a:t>
            </a:r>
          </a:p>
          <a:p>
            <a:r>
              <a:rPr lang="ru-RU" dirty="0" smtClean="0"/>
              <a:t>Позволяет коллекции хранить элементы любым способом, в то время как пользователь работает со всеми коллекциями одинаково.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Итератор. Основные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en-US" dirty="0" err="1" smtClean="0"/>
              <a:t>hasNext</a:t>
            </a:r>
            <a:r>
              <a:rPr lang="en-US" dirty="0" smtClean="0"/>
              <a:t>() – </a:t>
            </a:r>
            <a:r>
              <a:rPr lang="ru-RU" dirty="0" smtClean="0"/>
              <a:t>проверяет, есть ли в коллекции следующий элемент</a:t>
            </a:r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next() – </a:t>
            </a:r>
            <a:r>
              <a:rPr lang="ru-RU" dirty="0" smtClean="0"/>
              <a:t>возвращает пользователю следующий элемент</a:t>
            </a:r>
          </a:p>
          <a:p>
            <a:endParaRPr lang="ru-RU" dirty="0" smtClean="0"/>
          </a:p>
          <a:p>
            <a:r>
              <a:rPr lang="en-US" dirty="0" smtClean="0"/>
              <a:t>remove() – </a:t>
            </a:r>
            <a:r>
              <a:rPr lang="ru-RU" dirty="0" smtClean="0"/>
              <a:t>удаляет текущий элемент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ru-RU" dirty="0" smtClean="0"/>
              <a:t>Используя итератор удалить из списка строк все строки длиной выше 4-х символов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Содержит набор утилитных методов для работы с коллекциями.</a:t>
            </a:r>
          </a:p>
          <a:p>
            <a:r>
              <a:rPr lang="ru-RU" dirty="0" smtClean="0"/>
              <a:t>Позволяет: сортировать, перемешивать, переворачивать коллекции, производить в них поиск, замену, копирование и многие другие операции.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42910" y="25003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000" dirty="0" smtClean="0">
                <a:latin typeface="+mj-lt"/>
                <a:ea typeface="+mj-ea"/>
                <a:cs typeface="+mj-cs"/>
              </a:rPr>
              <a:t>Сравнение объектов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Позволяет реализовать сравнение объектов, которые его реализуют.</a:t>
            </a:r>
          </a:p>
          <a:p>
            <a:r>
              <a:rPr lang="ru-RU" dirty="0" smtClean="0"/>
              <a:t>Содержит единственный метод: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Интерфейс является обобщённым</a:t>
            </a:r>
            <a:endParaRPr lang="en-US" dirty="0" smtClean="0"/>
          </a:p>
          <a:p>
            <a:r>
              <a:rPr lang="ru-RU" dirty="0" smtClean="0"/>
              <a:t>Метод должен возвращать:</a:t>
            </a:r>
          </a:p>
          <a:p>
            <a:pPr>
              <a:buNone/>
            </a:pPr>
            <a:r>
              <a:rPr lang="ru-RU" dirty="0" smtClean="0"/>
              <a:t>1 – если текущий объект «больше» параметра</a:t>
            </a:r>
          </a:p>
          <a:p>
            <a:pPr>
              <a:buNone/>
            </a:pPr>
            <a:r>
              <a:rPr lang="ru-RU" dirty="0" smtClean="0"/>
              <a:t>-1 – если текущий объект «меньше» параметра</a:t>
            </a:r>
          </a:p>
          <a:p>
            <a:pPr>
              <a:buNone/>
            </a:pPr>
            <a:r>
              <a:rPr lang="ru-RU" dirty="0" smtClean="0"/>
              <a:t>0 – в случае «равенства» объектов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Объект</a:t>
            </a:r>
            <a:r>
              <a:rPr lang="ru-RU" dirty="0" smtClean="0"/>
              <a:t>, позволяющий указывать, каким образом сравнивать между собой объекты.</a:t>
            </a:r>
          </a:p>
          <a:p>
            <a:r>
              <a:rPr lang="ru-RU" dirty="0" err="1" smtClean="0"/>
              <a:t>Преим</a:t>
            </a:r>
            <a:r>
              <a:rPr lang="ru-RU" dirty="0" smtClean="0"/>
              <a:t>ущество над </a:t>
            </a:r>
            <a:r>
              <a:rPr lang="en-US" dirty="0" err="1" smtClean="0"/>
              <a:t>compareTo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ru-RU" dirty="0" smtClean="0"/>
              <a:t>	Метод </a:t>
            </a:r>
            <a:r>
              <a:rPr lang="en-US" dirty="0" err="1" smtClean="0"/>
              <a:t>compareTo</a:t>
            </a:r>
            <a:r>
              <a:rPr lang="en-US" dirty="0" smtClean="0"/>
              <a:t>() </a:t>
            </a:r>
            <a:r>
              <a:rPr lang="ru-RU" dirty="0" smtClean="0"/>
              <a:t>можно переопределить лишь единожды, а компараторов для одного класса можно написать сколько угодно.</a:t>
            </a:r>
          </a:p>
          <a:p>
            <a:r>
              <a:rPr lang="ru-RU" dirty="0" smtClean="0"/>
              <a:t>Нужный компаратор можно выбирать динамически исходя из необходимости.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28694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33401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	Добавить в класс </a:t>
            </a:r>
            <a:r>
              <a:rPr lang="en-US" sz="3600" dirty="0" smtClean="0"/>
              <a:t>Actor </a:t>
            </a:r>
            <a:r>
              <a:rPr lang="ru-RU" sz="3600" dirty="0" smtClean="0"/>
              <a:t>возраст актёра.</a:t>
            </a:r>
            <a:r>
              <a:rPr lang="en-US" sz="3600" dirty="0" smtClean="0"/>
              <a:t> </a:t>
            </a:r>
            <a:r>
              <a:rPr lang="ru-RU" sz="3600" dirty="0" smtClean="0"/>
              <a:t>Написать компаратор, который позволит отсортировать список актёров по </a:t>
            </a:r>
            <a:r>
              <a:rPr lang="ru-RU" sz="3600" smtClean="0"/>
              <a:t>их возрасту</a:t>
            </a:r>
            <a:endParaRPr lang="en-US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ru-RU" dirty="0" smtClean="0"/>
              <a:t>Коллекция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Структура данных, позволяющая хранить набор объектов необходимым для пользователя способом.</a:t>
            </a:r>
          </a:p>
          <a:p>
            <a:r>
              <a:rPr lang="ru-RU" dirty="0" smtClean="0"/>
              <a:t>Содержит набор полезных методов для манипулирования данными.</a:t>
            </a:r>
          </a:p>
          <a:p>
            <a:r>
              <a:rPr lang="ru-RU" dirty="0" smtClean="0"/>
              <a:t>Все коллекции – объекты.</a:t>
            </a:r>
          </a:p>
          <a:p>
            <a:r>
              <a:rPr lang="ru-RU" dirty="0" smtClean="0"/>
              <a:t>Не может хранить примитивные типы данных.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selyte.net/wp-content/uploads/2016/01/java-collection-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0346"/>
            <a:ext cx="8747469" cy="6697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85723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	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	</a:t>
            </a:r>
            <a:r>
              <a:rPr lang="ru-RU" sz="3600" dirty="0" smtClean="0"/>
              <a:t>В нём определены </a:t>
            </a:r>
            <a:r>
              <a:rPr lang="ru-RU" sz="3600" dirty="0"/>
              <a:t>основные методы для манипуляции с </a:t>
            </a:r>
            <a:r>
              <a:rPr lang="ru-RU" sz="3600" dirty="0" smtClean="0"/>
              <a:t>данными</a:t>
            </a:r>
            <a:r>
              <a:rPr lang="en-US" sz="3600" dirty="0" smtClean="0"/>
              <a:t>:</a:t>
            </a:r>
          </a:p>
          <a:p>
            <a:pPr>
              <a:buNone/>
            </a:pPr>
            <a:r>
              <a:rPr lang="en-US" sz="3600" dirty="0" smtClean="0"/>
              <a:t>	1.</a:t>
            </a:r>
            <a:r>
              <a:rPr lang="ru-RU" sz="3600" dirty="0" smtClean="0"/>
              <a:t> </a:t>
            </a:r>
            <a:r>
              <a:rPr lang="ru-RU" sz="3600" dirty="0"/>
              <a:t>В</a:t>
            </a:r>
            <a:r>
              <a:rPr lang="ru-RU" sz="3600" dirty="0" smtClean="0"/>
              <a:t>ставка </a:t>
            </a:r>
            <a:r>
              <a:rPr lang="ru-RU" sz="3600" dirty="0"/>
              <a:t>(</a:t>
            </a:r>
            <a:r>
              <a:rPr lang="ru-RU" sz="3600" i="1" dirty="0" err="1"/>
              <a:t>add</a:t>
            </a:r>
            <a:r>
              <a:rPr lang="ru-RU" sz="3600" dirty="0"/>
              <a:t>, </a:t>
            </a:r>
            <a:r>
              <a:rPr lang="ru-RU" sz="3600" i="1" dirty="0" err="1"/>
              <a:t>addAll</a:t>
            </a:r>
            <a:r>
              <a:rPr lang="ru-RU" sz="3600" dirty="0" smtClean="0"/>
              <a:t>)</a:t>
            </a:r>
          </a:p>
          <a:p>
            <a:pPr>
              <a:buNone/>
            </a:pPr>
            <a:r>
              <a:rPr lang="ru-RU" sz="3600" dirty="0" smtClean="0"/>
              <a:t>	2. Удаление </a:t>
            </a:r>
            <a:r>
              <a:rPr lang="ru-RU" sz="3600" dirty="0"/>
              <a:t>(</a:t>
            </a:r>
            <a:r>
              <a:rPr lang="ru-RU" sz="3600" i="1" dirty="0" err="1"/>
              <a:t>remove</a:t>
            </a:r>
            <a:r>
              <a:rPr lang="ru-RU" sz="3600" i="1" dirty="0"/>
              <a:t>, </a:t>
            </a:r>
            <a:r>
              <a:rPr lang="ru-RU" sz="3600" i="1" dirty="0" err="1"/>
              <a:t>removeAll</a:t>
            </a:r>
            <a:r>
              <a:rPr lang="ru-RU" sz="3600" i="1" dirty="0"/>
              <a:t>, </a:t>
            </a:r>
            <a:r>
              <a:rPr lang="ru-RU" sz="3600" i="1" dirty="0" err="1"/>
              <a:t>clear</a:t>
            </a:r>
            <a:r>
              <a:rPr lang="ru-RU" sz="3600" dirty="0" smtClean="0"/>
              <a:t>)</a:t>
            </a:r>
          </a:p>
          <a:p>
            <a:pPr>
              <a:buNone/>
            </a:pPr>
            <a:r>
              <a:rPr lang="ru-RU" sz="3600" dirty="0"/>
              <a:t>	</a:t>
            </a:r>
            <a:r>
              <a:rPr lang="ru-RU" sz="3600" dirty="0" smtClean="0"/>
              <a:t>3. Поиск </a:t>
            </a:r>
            <a:r>
              <a:rPr lang="ru-RU" sz="3600" dirty="0"/>
              <a:t>(</a:t>
            </a:r>
            <a:r>
              <a:rPr lang="ru-RU" sz="3600" i="1" dirty="0" err="1" smtClean="0"/>
              <a:t>contains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4. </a:t>
            </a:r>
            <a:r>
              <a:rPr lang="ru-RU" sz="3600" dirty="0" smtClean="0"/>
              <a:t>Общие (</a:t>
            </a:r>
            <a:r>
              <a:rPr lang="en-US" sz="3600" i="1" dirty="0" smtClean="0"/>
              <a:t>size,</a:t>
            </a:r>
            <a:r>
              <a:rPr lang="en-US" sz="3600" dirty="0" smtClean="0"/>
              <a:t> </a:t>
            </a:r>
            <a:r>
              <a:rPr lang="en-US" sz="3600" i="1" dirty="0" err="1" smtClean="0"/>
              <a:t>isEmpty</a:t>
            </a:r>
            <a:r>
              <a:rPr lang="en-US" sz="3600" i="1" dirty="0" smtClean="0"/>
              <a:t>)</a:t>
            </a:r>
            <a:endParaRPr lang="ru-RU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ArrayList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95445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Содержит набор объектов, доступ по индексу</a:t>
            </a:r>
          </a:p>
          <a:p>
            <a:r>
              <a:rPr lang="ru-RU" dirty="0" smtClean="0"/>
              <a:t>Размер меняется динамически</a:t>
            </a:r>
          </a:p>
          <a:p>
            <a:r>
              <a:rPr lang="ru-RU" dirty="0" smtClean="0"/>
              <a:t>Можно сказать – более удобная реализация массива</a:t>
            </a:r>
          </a:p>
          <a:p>
            <a:r>
              <a:rPr lang="ru-RU" dirty="0" smtClean="0"/>
              <a:t>Является реализацией интерфейса </a:t>
            </a:r>
            <a:r>
              <a:rPr lang="en-US" dirty="0" smtClean="0"/>
              <a:t>List</a:t>
            </a:r>
            <a:endParaRPr lang="ru-RU" dirty="0" smtClean="0"/>
          </a:p>
          <a:p>
            <a:r>
              <a:rPr lang="ru-RU" dirty="0" smtClean="0"/>
              <a:t>Может хранить несколько копий одного объекта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Типизированные коллекции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Создание:</a:t>
            </a:r>
          </a:p>
          <a:p>
            <a:pPr>
              <a:buNone/>
            </a:pPr>
            <a:r>
              <a:rPr lang="ru-RU" sz="3000" dirty="0" smtClean="0">
                <a:latin typeface="+mj-lt"/>
                <a:cs typeface="Courier New" pitchFamily="49" charset="0"/>
              </a:rPr>
              <a:t>	</a:t>
            </a:r>
            <a:r>
              <a:rPr lang="en-US" sz="3000" dirty="0" smtClean="0">
                <a:latin typeface="+mj-lt"/>
                <a:cs typeface="Courier New" pitchFamily="49" charset="0"/>
              </a:rPr>
              <a:t>List&lt;Integer&gt; </a:t>
            </a:r>
            <a:r>
              <a:rPr lang="en-US" sz="3000" dirty="0" err="1" smtClean="0">
                <a:latin typeface="+mj-lt"/>
                <a:cs typeface="Courier New" pitchFamily="49" charset="0"/>
              </a:rPr>
              <a:t>intList</a:t>
            </a:r>
            <a:r>
              <a:rPr lang="en-US" sz="3000" dirty="0" smtClean="0">
                <a:latin typeface="+mj-lt"/>
                <a:cs typeface="Courier New" pitchFamily="49" charset="0"/>
              </a:rPr>
              <a:t> = new </a:t>
            </a:r>
            <a:r>
              <a:rPr lang="en-US" sz="3000" dirty="0" err="1" smtClean="0">
                <a:latin typeface="+mj-lt"/>
                <a:cs typeface="Courier New" pitchFamily="49" charset="0"/>
              </a:rPr>
              <a:t>ArrayList</a:t>
            </a:r>
            <a:r>
              <a:rPr lang="en-US" sz="3000" dirty="0" smtClean="0">
                <a:latin typeface="+mj-lt"/>
                <a:cs typeface="Courier New" pitchFamily="49" charset="0"/>
              </a:rPr>
              <a:t>&lt;&gt;();</a:t>
            </a:r>
          </a:p>
          <a:p>
            <a:pPr>
              <a:buNone/>
            </a:pPr>
            <a:r>
              <a:rPr lang="ru-RU" sz="3000" dirty="0" smtClean="0">
                <a:latin typeface="+mj-lt"/>
                <a:cs typeface="Courier New" pitchFamily="49" charset="0"/>
              </a:rPr>
              <a:t>	</a:t>
            </a:r>
            <a:r>
              <a:rPr lang="en-US" sz="3000" dirty="0" smtClean="0">
                <a:latin typeface="+mj-lt"/>
                <a:cs typeface="Courier New" pitchFamily="49" charset="0"/>
              </a:rPr>
              <a:t>List&lt;</a:t>
            </a:r>
            <a:r>
              <a:rPr lang="en-US" sz="3000" dirty="0" err="1" smtClean="0">
                <a:latin typeface="+mj-lt"/>
                <a:cs typeface="Courier New" pitchFamily="49" charset="0"/>
              </a:rPr>
              <a:t>MyObject</a:t>
            </a:r>
            <a:r>
              <a:rPr lang="en-US" sz="3000" dirty="0" smtClean="0">
                <a:latin typeface="+mj-lt"/>
                <a:cs typeface="Courier New" pitchFamily="49" charset="0"/>
              </a:rPr>
              <a:t>&gt; </a:t>
            </a:r>
            <a:r>
              <a:rPr lang="en-US" sz="3000" dirty="0" err="1" smtClean="0">
                <a:latin typeface="+mj-lt"/>
                <a:cs typeface="Courier New" pitchFamily="49" charset="0"/>
              </a:rPr>
              <a:t>objList</a:t>
            </a:r>
            <a:r>
              <a:rPr lang="en-US" sz="3000" dirty="0" smtClean="0">
                <a:latin typeface="+mj-lt"/>
                <a:cs typeface="Courier New" pitchFamily="49" charset="0"/>
              </a:rPr>
              <a:t> = new </a:t>
            </a:r>
            <a:r>
              <a:rPr lang="en-US" sz="3000" dirty="0" err="1" smtClean="0">
                <a:latin typeface="+mj-lt"/>
                <a:cs typeface="Courier New" pitchFamily="49" charset="0"/>
              </a:rPr>
              <a:t>ArrayList</a:t>
            </a:r>
            <a:r>
              <a:rPr lang="en-US" sz="3000" dirty="0" smtClean="0">
                <a:latin typeface="+mj-lt"/>
                <a:cs typeface="Courier New" pitchFamily="49" charset="0"/>
              </a:rPr>
              <a:t>&lt;&gt;();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	Строго типизированная коллекция – можно добавлять только определённый тип.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Рекомендуется использовать типизированные коллекции, так как можно определять ошибки на этапе компиляции.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List </a:t>
            </a:r>
            <a:r>
              <a:rPr lang="ru-RU" dirty="0" smtClean="0"/>
              <a:t>от массива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7150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Длина массива остаётся постоянной, тогда как длина </a:t>
            </a:r>
            <a:r>
              <a:rPr lang="en-US" dirty="0" smtClean="0"/>
              <a:t>List </a:t>
            </a:r>
            <a:r>
              <a:rPr lang="ru-RU" dirty="0" smtClean="0"/>
              <a:t>меняется по необходимости.</a:t>
            </a:r>
          </a:p>
          <a:p>
            <a:r>
              <a:rPr lang="ru-RU" dirty="0" smtClean="0"/>
              <a:t>Массивы не поддерживают работу с </a:t>
            </a:r>
            <a:r>
              <a:rPr lang="ru-RU" dirty="0" err="1" smtClean="0"/>
              <a:t>дженериками</a:t>
            </a:r>
            <a:r>
              <a:rPr lang="ru-RU" dirty="0" smtClean="0"/>
              <a:t>, а значит они не являются </a:t>
            </a:r>
            <a:r>
              <a:rPr lang="ru-RU" dirty="0" err="1" smtClean="0"/>
              <a:t>типобезопасными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Массив занимает меньше памяти для хранения того же набора данных.</a:t>
            </a:r>
          </a:p>
          <a:p>
            <a:r>
              <a:rPr lang="ru-RU" dirty="0" smtClean="0"/>
              <a:t>Из </a:t>
            </a:r>
            <a:r>
              <a:rPr lang="en-US" dirty="0" smtClean="0"/>
              <a:t>List </a:t>
            </a:r>
            <a:r>
              <a:rPr lang="ru-RU" dirty="0" smtClean="0"/>
              <a:t>можно удалять элементы, из массива – нельзя.</a:t>
            </a:r>
          </a:p>
          <a:p>
            <a:r>
              <a:rPr lang="ru-RU" dirty="0" smtClean="0"/>
              <a:t>Массивы могут содержать как примитивные типы, так и объекты, а </a:t>
            </a:r>
            <a:r>
              <a:rPr lang="en-US" dirty="0" smtClean="0"/>
              <a:t>List – </a:t>
            </a:r>
            <a:r>
              <a:rPr lang="ru-RU" dirty="0" smtClean="0"/>
              <a:t>только объекты.</a:t>
            </a:r>
          </a:p>
          <a:p>
            <a:r>
              <a:rPr lang="ru-RU" dirty="0" smtClean="0"/>
              <a:t>Массивы могут быть многомерными. </a:t>
            </a:r>
            <a:r>
              <a:rPr lang="en-US" dirty="0" smtClean="0"/>
              <a:t>List </a:t>
            </a:r>
            <a:r>
              <a:rPr lang="ru-RU" dirty="0" smtClean="0"/>
              <a:t>всегда одномерен.</a:t>
            </a:r>
          </a:p>
          <a:p>
            <a:r>
              <a:rPr lang="ru-RU" dirty="0" smtClean="0"/>
              <a:t>У массива есть</a:t>
            </a:r>
            <a:r>
              <a:rPr lang="en-US" dirty="0"/>
              <a:t> </a:t>
            </a:r>
            <a:r>
              <a:rPr lang="ru-RU" dirty="0" smtClean="0"/>
              <a:t>атрибут </a:t>
            </a:r>
            <a:r>
              <a:rPr lang="en-US" dirty="0" smtClean="0"/>
              <a:t>length, </a:t>
            </a:r>
            <a:r>
              <a:rPr lang="ru-RU" dirty="0" smtClean="0"/>
              <a:t>у </a:t>
            </a:r>
            <a:r>
              <a:rPr lang="en-US" dirty="0" smtClean="0"/>
              <a:t>List </a:t>
            </a:r>
            <a:r>
              <a:rPr lang="ru-RU" dirty="0" smtClean="0"/>
              <a:t>метод </a:t>
            </a:r>
            <a:r>
              <a:rPr lang="en-US" dirty="0" smtClean="0"/>
              <a:t>size(). </a:t>
            </a:r>
            <a:r>
              <a:rPr lang="ru-RU" dirty="0" smtClean="0"/>
              <a:t>Различие в том, что </a:t>
            </a:r>
            <a:r>
              <a:rPr lang="en-US" dirty="0" smtClean="0"/>
              <a:t>length </a:t>
            </a:r>
            <a:r>
              <a:rPr lang="ru-RU" dirty="0" smtClean="0"/>
              <a:t>содержит вместимость, а </a:t>
            </a:r>
            <a:r>
              <a:rPr lang="en-US" dirty="0" smtClean="0"/>
              <a:t>size() – </a:t>
            </a:r>
            <a:r>
              <a:rPr lang="ru-RU" dirty="0" smtClean="0"/>
              <a:t>хранящееся в данный момент количество элементов.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Создать класс </a:t>
            </a:r>
            <a:r>
              <a:rPr lang="ru-RU" dirty="0" err="1" smtClean="0"/>
              <a:t>Actor</a:t>
            </a:r>
            <a:r>
              <a:rPr lang="ru-RU" dirty="0" smtClean="0"/>
              <a:t> с полями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fee</a:t>
            </a:r>
            <a:r>
              <a:rPr lang="ru-RU" dirty="0" smtClean="0"/>
              <a:t> (гонорар).</a:t>
            </a:r>
          </a:p>
          <a:p>
            <a:r>
              <a:rPr lang="ru-RU" dirty="0" smtClean="0"/>
              <a:t>Создать </a:t>
            </a:r>
            <a:r>
              <a:rPr lang="en-US" dirty="0" err="1" smtClean="0"/>
              <a:t>ArrayList</a:t>
            </a:r>
            <a:r>
              <a:rPr lang="en-US" dirty="0" smtClean="0"/>
              <a:t>&lt;Actor&gt;</a:t>
            </a:r>
            <a:r>
              <a:rPr lang="ru-RU" dirty="0" smtClean="0"/>
              <a:t>, добавить в него несколько актёров с данными.</a:t>
            </a:r>
          </a:p>
          <a:p>
            <a:r>
              <a:rPr lang="ru-RU" dirty="0" smtClean="0"/>
              <a:t>Написать метод </a:t>
            </a:r>
            <a:r>
              <a:rPr lang="en-US" dirty="0" smtClean="0"/>
              <a:t>fire</a:t>
            </a:r>
            <a:r>
              <a:rPr lang="ru-RU" dirty="0" smtClean="0"/>
              <a:t>, принимающий </a:t>
            </a:r>
            <a:r>
              <a:rPr lang="en-US" dirty="0" smtClean="0"/>
              <a:t>List&lt;Actor&gt; </a:t>
            </a:r>
            <a:r>
              <a:rPr lang="ru-RU" dirty="0" smtClean="0"/>
              <a:t>и удаляющий из списка актёра с наибольшим гонораром.</a:t>
            </a:r>
          </a:p>
          <a:p>
            <a:r>
              <a:rPr lang="ru-RU" dirty="0" smtClean="0"/>
              <a:t>Вывести элементы модифицированной коллекции.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Образец, шаблон для решения часто возникающей задачи в программировании.</a:t>
            </a:r>
          </a:p>
          <a:p>
            <a:r>
              <a:rPr lang="ru-RU" dirty="0" smtClean="0"/>
              <a:t>Подход не зависит от языка программирования – только конкретная реализация.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430</Words>
  <Application>Microsoft Office PowerPoint</Application>
  <PresentationFormat>Экран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Коллекции</vt:lpstr>
      <vt:lpstr>Коллекция</vt:lpstr>
      <vt:lpstr>Слайд 3</vt:lpstr>
      <vt:lpstr>Интерфейс Collection</vt:lpstr>
      <vt:lpstr>ArrayList</vt:lpstr>
      <vt:lpstr>Типизированные коллекции</vt:lpstr>
      <vt:lpstr>Отличия List от массива</vt:lpstr>
      <vt:lpstr>Задание</vt:lpstr>
      <vt:lpstr>Паттерн</vt:lpstr>
      <vt:lpstr>Слайд 10</vt:lpstr>
      <vt:lpstr>Итератор</vt:lpstr>
      <vt:lpstr>Итератор. Основные методы</vt:lpstr>
      <vt:lpstr>Задание</vt:lpstr>
      <vt:lpstr>Класс Collections</vt:lpstr>
      <vt:lpstr>Слайд 15</vt:lpstr>
      <vt:lpstr>Интерфейс Comparable</vt:lpstr>
      <vt:lpstr>Comparator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1</dc:creator>
  <cp:lastModifiedBy>1</cp:lastModifiedBy>
  <cp:revision>96</cp:revision>
  <dcterms:created xsi:type="dcterms:W3CDTF">2016-12-03T15:52:21Z</dcterms:created>
  <dcterms:modified xsi:type="dcterms:W3CDTF">2017-03-02T22:20:56Z</dcterms:modified>
</cp:coreProperties>
</file>