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0"/>
  </p:notesMasterIdLst>
  <p:sldIdLst>
    <p:sldId id="256" r:id="rId2"/>
    <p:sldId id="259" r:id="rId3"/>
    <p:sldId id="260" r:id="rId4"/>
    <p:sldId id="263" r:id="rId5"/>
    <p:sldId id="261" r:id="rId6"/>
    <p:sldId id="265" r:id="rId7"/>
    <p:sldId id="266" r:id="rId8"/>
    <p:sldId id="264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48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EEDAC5-4E1C-4603-9334-9F084C187352}" type="doc">
      <dgm:prSet loTypeId="urn:microsoft.com/office/officeart/2005/8/layout/cycle1" loCatId="cycle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F67AE151-64A6-4306-992F-E380237442EC}">
      <dgm:prSet phldrT="[Text]" custT="1"/>
      <dgm:spPr/>
      <dgm:t>
        <a:bodyPr/>
        <a:lstStyle/>
        <a:p>
          <a:r>
            <a:rPr lang="de-DE" sz="1800" dirty="0">
              <a:solidFill>
                <a:schemeClr val="tx2"/>
              </a:solidFill>
              <a:latin typeface="MV Boli" pitchFamily="2" charset="0"/>
              <a:cs typeface="MV Boli" pitchFamily="2" charset="0"/>
            </a:rPr>
            <a:t>Enter Room</a:t>
          </a:r>
        </a:p>
      </dgm:t>
    </dgm:pt>
    <dgm:pt modelId="{F111D6FC-39EC-49F3-916A-1F6FEFAF4ED6}" type="parTrans" cxnId="{96866E7E-BC9A-4371-921D-9FA5D26D494D}">
      <dgm:prSet/>
      <dgm:spPr/>
      <dgm:t>
        <a:bodyPr/>
        <a:lstStyle/>
        <a:p>
          <a:endParaRPr lang="de-DE"/>
        </a:p>
      </dgm:t>
    </dgm:pt>
    <dgm:pt modelId="{C6F7374C-FFC2-4396-B50C-4622FFAC711C}" type="sibTrans" cxnId="{96866E7E-BC9A-4371-921D-9FA5D26D494D}">
      <dgm:prSet/>
      <dgm:spPr/>
      <dgm:t>
        <a:bodyPr/>
        <a:lstStyle/>
        <a:p>
          <a:endParaRPr lang="de-DE"/>
        </a:p>
      </dgm:t>
    </dgm:pt>
    <dgm:pt modelId="{96628D2C-7EAB-4274-9837-8BDC1B87D12C}">
      <dgm:prSet phldrT="[Text]" custT="1"/>
      <dgm:spPr/>
      <dgm:t>
        <a:bodyPr/>
        <a:lstStyle/>
        <a:p>
          <a:r>
            <a:rPr lang="de-DE" sz="1800" dirty="0" smtClean="0">
              <a:solidFill>
                <a:schemeClr val="tx2"/>
              </a:solidFill>
              <a:latin typeface="MV Boli" pitchFamily="2" charset="0"/>
              <a:cs typeface="MV Boli" pitchFamily="2" charset="0"/>
            </a:rPr>
            <a:t>Clairvoyance</a:t>
          </a:r>
          <a:endParaRPr lang="de-DE" sz="1800" dirty="0">
            <a:solidFill>
              <a:schemeClr val="tx2"/>
            </a:solidFill>
            <a:latin typeface="MV Boli" pitchFamily="2" charset="0"/>
            <a:cs typeface="MV Boli" pitchFamily="2" charset="0"/>
          </a:endParaRPr>
        </a:p>
      </dgm:t>
    </dgm:pt>
    <dgm:pt modelId="{C22FAF56-931C-4581-BF1B-3F6A8449AAE4}" type="parTrans" cxnId="{F86B7884-593C-434B-AE61-75768AA6DB28}">
      <dgm:prSet/>
      <dgm:spPr/>
      <dgm:t>
        <a:bodyPr/>
        <a:lstStyle/>
        <a:p>
          <a:endParaRPr lang="de-DE"/>
        </a:p>
      </dgm:t>
    </dgm:pt>
    <dgm:pt modelId="{DDA921E5-18F1-436D-AF1F-1C5A65A5B14D}" type="sibTrans" cxnId="{F86B7884-593C-434B-AE61-75768AA6DB28}">
      <dgm:prSet/>
      <dgm:spPr/>
      <dgm:t>
        <a:bodyPr/>
        <a:lstStyle/>
        <a:p>
          <a:endParaRPr lang="de-DE"/>
        </a:p>
      </dgm:t>
    </dgm:pt>
    <dgm:pt modelId="{E7366139-2E93-4E6B-999D-EAC4D31D9442}">
      <dgm:prSet phldrT="[Text]" custT="1"/>
      <dgm:spPr/>
      <dgm:t>
        <a:bodyPr/>
        <a:lstStyle/>
        <a:p>
          <a:r>
            <a:rPr lang="de-DE" sz="1800" dirty="0" smtClean="0">
              <a:solidFill>
                <a:schemeClr val="tx2"/>
              </a:solidFill>
              <a:latin typeface="MV Boli" pitchFamily="2" charset="0"/>
              <a:cs typeface="MV Boli" pitchFamily="2" charset="0"/>
            </a:rPr>
            <a:t>Offering</a:t>
          </a:r>
          <a:endParaRPr lang="de-DE" sz="1800" dirty="0">
            <a:solidFill>
              <a:schemeClr val="tx2"/>
            </a:solidFill>
            <a:latin typeface="MV Boli" pitchFamily="2" charset="0"/>
            <a:cs typeface="MV Boli" pitchFamily="2" charset="0"/>
          </a:endParaRPr>
        </a:p>
      </dgm:t>
    </dgm:pt>
    <dgm:pt modelId="{E1A36387-F97D-43EB-9F35-9236BD1CA5BB}" type="parTrans" cxnId="{3CFE2921-DE23-4DD0-B2A3-511BC89CD467}">
      <dgm:prSet/>
      <dgm:spPr/>
      <dgm:t>
        <a:bodyPr/>
        <a:lstStyle/>
        <a:p>
          <a:endParaRPr lang="de-DE"/>
        </a:p>
      </dgm:t>
    </dgm:pt>
    <dgm:pt modelId="{317BF9F5-A087-4F47-AC75-C17C296C7A75}" type="sibTrans" cxnId="{3CFE2921-DE23-4DD0-B2A3-511BC89CD467}">
      <dgm:prSet/>
      <dgm:spPr/>
      <dgm:t>
        <a:bodyPr/>
        <a:lstStyle/>
        <a:p>
          <a:endParaRPr lang="de-DE"/>
        </a:p>
      </dgm:t>
    </dgm:pt>
    <dgm:pt modelId="{327738D1-4468-4C96-AE85-E76ED1488943}">
      <dgm:prSet phldrT="[Text]" custT="1"/>
      <dgm:spPr/>
      <dgm:t>
        <a:bodyPr/>
        <a:lstStyle/>
        <a:p>
          <a:r>
            <a:rPr lang="de-DE" sz="1800" dirty="0" smtClean="0">
              <a:solidFill>
                <a:schemeClr val="tx2"/>
              </a:solidFill>
              <a:latin typeface="MV Boli" pitchFamily="2" charset="0"/>
              <a:cs typeface="MV Boli" pitchFamily="2" charset="0"/>
            </a:rPr>
            <a:t>Posession</a:t>
          </a:r>
          <a:endParaRPr lang="de-DE" sz="1800" dirty="0">
            <a:solidFill>
              <a:schemeClr val="tx2"/>
            </a:solidFill>
            <a:latin typeface="MV Boli" pitchFamily="2" charset="0"/>
            <a:cs typeface="MV Boli" pitchFamily="2" charset="0"/>
          </a:endParaRPr>
        </a:p>
      </dgm:t>
    </dgm:pt>
    <dgm:pt modelId="{2DBE0B07-FD22-409F-9DFC-ADAF7F984974}" type="parTrans" cxnId="{5240BA0F-D373-4B72-A881-4D29E4A13D1B}">
      <dgm:prSet/>
      <dgm:spPr/>
      <dgm:t>
        <a:bodyPr/>
        <a:lstStyle/>
        <a:p>
          <a:endParaRPr lang="de-DE"/>
        </a:p>
      </dgm:t>
    </dgm:pt>
    <dgm:pt modelId="{4622733E-9E84-4A5B-A393-47F0086A4240}" type="sibTrans" cxnId="{5240BA0F-D373-4B72-A881-4D29E4A13D1B}">
      <dgm:prSet/>
      <dgm:spPr/>
      <dgm:t>
        <a:bodyPr/>
        <a:lstStyle/>
        <a:p>
          <a:endParaRPr lang="de-DE"/>
        </a:p>
      </dgm:t>
    </dgm:pt>
    <dgm:pt modelId="{078045A0-F657-4EBE-8D23-B0F976E3CE34}" type="pres">
      <dgm:prSet presAssocID="{9EEEDAC5-4E1C-4603-9334-9F084C18735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0B15AFE-3F34-430D-AD39-4E80EF6556F5}" type="pres">
      <dgm:prSet presAssocID="{F67AE151-64A6-4306-992F-E380237442EC}" presName="dummy" presStyleCnt="0"/>
      <dgm:spPr/>
      <dgm:t>
        <a:bodyPr/>
        <a:lstStyle/>
        <a:p>
          <a:endParaRPr lang="de-DE"/>
        </a:p>
      </dgm:t>
    </dgm:pt>
    <dgm:pt modelId="{EE66156B-3253-463E-8770-08B381EBFE88}" type="pres">
      <dgm:prSet presAssocID="{F67AE151-64A6-4306-992F-E380237442EC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26B249-1392-4EE7-ACC2-00EB84AB2948}" type="pres">
      <dgm:prSet presAssocID="{C6F7374C-FFC2-4396-B50C-4622FFAC711C}" presName="sibTrans" presStyleLbl="node1" presStyleIdx="0" presStyleCnt="4"/>
      <dgm:spPr/>
      <dgm:t>
        <a:bodyPr/>
        <a:lstStyle/>
        <a:p>
          <a:endParaRPr lang="de-DE"/>
        </a:p>
      </dgm:t>
    </dgm:pt>
    <dgm:pt modelId="{5D6E78C9-5B7D-49EB-91D8-2B5414DB650E}" type="pres">
      <dgm:prSet presAssocID="{96628D2C-7EAB-4274-9837-8BDC1B87D12C}" presName="dummy" presStyleCnt="0"/>
      <dgm:spPr/>
      <dgm:t>
        <a:bodyPr/>
        <a:lstStyle/>
        <a:p>
          <a:endParaRPr lang="de-DE"/>
        </a:p>
      </dgm:t>
    </dgm:pt>
    <dgm:pt modelId="{80BCFAE1-1161-4D0D-92C3-9CEB34B8EE0D}" type="pres">
      <dgm:prSet presAssocID="{96628D2C-7EAB-4274-9837-8BDC1B87D12C}" presName="node" presStyleLbl="revTx" presStyleIdx="1" presStyleCnt="4" custScaleX="13442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E4E2C3-7BBD-46E1-9A48-23348DF1BE49}" type="pres">
      <dgm:prSet presAssocID="{DDA921E5-18F1-436D-AF1F-1C5A65A5B14D}" presName="sibTrans" presStyleLbl="node1" presStyleIdx="1" presStyleCnt="4"/>
      <dgm:spPr/>
      <dgm:t>
        <a:bodyPr/>
        <a:lstStyle/>
        <a:p>
          <a:endParaRPr lang="de-DE"/>
        </a:p>
      </dgm:t>
    </dgm:pt>
    <dgm:pt modelId="{8EF16F83-7E48-4FEB-BA9A-4264F189B7E4}" type="pres">
      <dgm:prSet presAssocID="{E7366139-2E93-4E6B-999D-EAC4D31D9442}" presName="dummy" presStyleCnt="0"/>
      <dgm:spPr/>
      <dgm:t>
        <a:bodyPr/>
        <a:lstStyle/>
        <a:p>
          <a:endParaRPr lang="de-DE"/>
        </a:p>
      </dgm:t>
    </dgm:pt>
    <dgm:pt modelId="{BA141A2B-EFCD-406E-9F7A-165081E8E2FA}" type="pres">
      <dgm:prSet presAssocID="{E7366139-2E93-4E6B-999D-EAC4D31D9442}" presName="node" presStyleLbl="revTx" presStyleIdx="2" presStyleCnt="4" custScaleX="11354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ACC3FE-496A-4E50-A5DC-20988C058B0C}" type="pres">
      <dgm:prSet presAssocID="{317BF9F5-A087-4F47-AC75-C17C296C7A75}" presName="sibTrans" presStyleLbl="node1" presStyleIdx="2" presStyleCnt="4"/>
      <dgm:spPr/>
      <dgm:t>
        <a:bodyPr/>
        <a:lstStyle/>
        <a:p>
          <a:endParaRPr lang="de-DE"/>
        </a:p>
      </dgm:t>
    </dgm:pt>
    <dgm:pt modelId="{1409F35A-1864-433C-88A9-ABADCC2C125E}" type="pres">
      <dgm:prSet presAssocID="{327738D1-4468-4C96-AE85-E76ED1488943}" presName="dummy" presStyleCnt="0"/>
      <dgm:spPr/>
      <dgm:t>
        <a:bodyPr/>
        <a:lstStyle/>
        <a:p>
          <a:endParaRPr lang="de-DE"/>
        </a:p>
      </dgm:t>
    </dgm:pt>
    <dgm:pt modelId="{2A8129C4-1292-444A-AAD8-D66E8FFB695A}" type="pres">
      <dgm:prSet presAssocID="{327738D1-4468-4C96-AE85-E76ED1488943}" presName="node" presStyleLbl="revTx" presStyleIdx="3" presStyleCnt="4" custScaleX="12868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B9D6A3-6E26-44E7-99BA-9B63DD6F9F61}" type="pres">
      <dgm:prSet presAssocID="{4622733E-9E84-4A5B-A393-47F0086A4240}" presName="sibTrans" presStyleLbl="node1" presStyleIdx="3" presStyleCnt="4"/>
      <dgm:spPr/>
      <dgm:t>
        <a:bodyPr/>
        <a:lstStyle/>
        <a:p>
          <a:endParaRPr lang="de-DE"/>
        </a:p>
      </dgm:t>
    </dgm:pt>
  </dgm:ptLst>
  <dgm:cxnLst>
    <dgm:cxn modelId="{C6ED6294-C9F3-480B-A930-4FB4F680B595}" type="presOf" srcId="{96628D2C-7EAB-4274-9837-8BDC1B87D12C}" destId="{80BCFAE1-1161-4D0D-92C3-9CEB34B8EE0D}" srcOrd="0" destOrd="0" presId="urn:microsoft.com/office/officeart/2005/8/layout/cycle1"/>
    <dgm:cxn modelId="{7A43B27F-0AA0-46B9-942C-7003F7488DB0}" type="presOf" srcId="{C6F7374C-FFC2-4396-B50C-4622FFAC711C}" destId="{E226B249-1392-4EE7-ACC2-00EB84AB2948}" srcOrd="0" destOrd="0" presId="urn:microsoft.com/office/officeart/2005/8/layout/cycle1"/>
    <dgm:cxn modelId="{F98E1B72-5F09-46D2-BFBA-D2083C9D3D8B}" type="presOf" srcId="{E7366139-2E93-4E6B-999D-EAC4D31D9442}" destId="{BA141A2B-EFCD-406E-9F7A-165081E8E2FA}" srcOrd="0" destOrd="0" presId="urn:microsoft.com/office/officeart/2005/8/layout/cycle1"/>
    <dgm:cxn modelId="{BB6454F5-73FE-49E5-B3E9-5E8FB5E7620F}" type="presOf" srcId="{327738D1-4468-4C96-AE85-E76ED1488943}" destId="{2A8129C4-1292-444A-AAD8-D66E8FFB695A}" srcOrd="0" destOrd="0" presId="urn:microsoft.com/office/officeart/2005/8/layout/cycle1"/>
    <dgm:cxn modelId="{C57F83E1-1377-424B-88FD-24449FA9116A}" type="presOf" srcId="{F67AE151-64A6-4306-992F-E380237442EC}" destId="{EE66156B-3253-463E-8770-08B381EBFE88}" srcOrd="0" destOrd="0" presId="urn:microsoft.com/office/officeart/2005/8/layout/cycle1"/>
    <dgm:cxn modelId="{F86B7884-593C-434B-AE61-75768AA6DB28}" srcId="{9EEEDAC5-4E1C-4603-9334-9F084C187352}" destId="{96628D2C-7EAB-4274-9837-8BDC1B87D12C}" srcOrd="1" destOrd="0" parTransId="{C22FAF56-931C-4581-BF1B-3F6A8449AAE4}" sibTransId="{DDA921E5-18F1-436D-AF1F-1C5A65A5B14D}"/>
    <dgm:cxn modelId="{3CFE2921-DE23-4DD0-B2A3-511BC89CD467}" srcId="{9EEEDAC5-4E1C-4603-9334-9F084C187352}" destId="{E7366139-2E93-4E6B-999D-EAC4D31D9442}" srcOrd="2" destOrd="0" parTransId="{E1A36387-F97D-43EB-9F35-9236BD1CA5BB}" sibTransId="{317BF9F5-A087-4F47-AC75-C17C296C7A75}"/>
    <dgm:cxn modelId="{B00C9048-6A8D-4267-9515-1570AE1F9029}" type="presOf" srcId="{317BF9F5-A087-4F47-AC75-C17C296C7A75}" destId="{37ACC3FE-496A-4E50-A5DC-20988C058B0C}" srcOrd="0" destOrd="0" presId="urn:microsoft.com/office/officeart/2005/8/layout/cycle1"/>
    <dgm:cxn modelId="{96866E7E-BC9A-4371-921D-9FA5D26D494D}" srcId="{9EEEDAC5-4E1C-4603-9334-9F084C187352}" destId="{F67AE151-64A6-4306-992F-E380237442EC}" srcOrd="0" destOrd="0" parTransId="{F111D6FC-39EC-49F3-916A-1F6FEFAF4ED6}" sibTransId="{C6F7374C-FFC2-4396-B50C-4622FFAC711C}"/>
    <dgm:cxn modelId="{5240BA0F-D373-4B72-A881-4D29E4A13D1B}" srcId="{9EEEDAC5-4E1C-4603-9334-9F084C187352}" destId="{327738D1-4468-4C96-AE85-E76ED1488943}" srcOrd="3" destOrd="0" parTransId="{2DBE0B07-FD22-409F-9DFC-ADAF7F984974}" sibTransId="{4622733E-9E84-4A5B-A393-47F0086A4240}"/>
    <dgm:cxn modelId="{CE690537-E250-4473-8168-B65AA6F4A236}" type="presOf" srcId="{4622733E-9E84-4A5B-A393-47F0086A4240}" destId="{2DB9D6A3-6E26-44E7-99BA-9B63DD6F9F61}" srcOrd="0" destOrd="0" presId="urn:microsoft.com/office/officeart/2005/8/layout/cycle1"/>
    <dgm:cxn modelId="{28CD72BF-8C50-400A-B168-2E34B7904184}" type="presOf" srcId="{DDA921E5-18F1-436D-AF1F-1C5A65A5B14D}" destId="{98E4E2C3-7BBD-46E1-9A48-23348DF1BE49}" srcOrd="0" destOrd="0" presId="urn:microsoft.com/office/officeart/2005/8/layout/cycle1"/>
    <dgm:cxn modelId="{5E1AA169-3019-4FFE-8F57-FD24A77E01D3}" type="presOf" srcId="{9EEEDAC5-4E1C-4603-9334-9F084C187352}" destId="{078045A0-F657-4EBE-8D23-B0F976E3CE34}" srcOrd="0" destOrd="0" presId="urn:microsoft.com/office/officeart/2005/8/layout/cycle1"/>
    <dgm:cxn modelId="{AC7D3889-D43B-4212-9E95-5F064816C229}" type="presParOf" srcId="{078045A0-F657-4EBE-8D23-B0F976E3CE34}" destId="{80B15AFE-3F34-430D-AD39-4E80EF6556F5}" srcOrd="0" destOrd="0" presId="urn:microsoft.com/office/officeart/2005/8/layout/cycle1"/>
    <dgm:cxn modelId="{37A002E9-5DB7-4C03-B2D2-6C5ED430C603}" type="presParOf" srcId="{078045A0-F657-4EBE-8D23-B0F976E3CE34}" destId="{EE66156B-3253-463E-8770-08B381EBFE88}" srcOrd="1" destOrd="0" presId="urn:microsoft.com/office/officeart/2005/8/layout/cycle1"/>
    <dgm:cxn modelId="{C1976F1D-B369-43BF-8879-0C84AA13F226}" type="presParOf" srcId="{078045A0-F657-4EBE-8D23-B0F976E3CE34}" destId="{E226B249-1392-4EE7-ACC2-00EB84AB2948}" srcOrd="2" destOrd="0" presId="urn:microsoft.com/office/officeart/2005/8/layout/cycle1"/>
    <dgm:cxn modelId="{FD5A9389-9882-47E3-95A8-A630AB6DA940}" type="presParOf" srcId="{078045A0-F657-4EBE-8D23-B0F976E3CE34}" destId="{5D6E78C9-5B7D-49EB-91D8-2B5414DB650E}" srcOrd="3" destOrd="0" presId="urn:microsoft.com/office/officeart/2005/8/layout/cycle1"/>
    <dgm:cxn modelId="{B8EE7F91-EBA2-41B9-B708-877855EF1270}" type="presParOf" srcId="{078045A0-F657-4EBE-8D23-B0F976E3CE34}" destId="{80BCFAE1-1161-4D0D-92C3-9CEB34B8EE0D}" srcOrd="4" destOrd="0" presId="urn:microsoft.com/office/officeart/2005/8/layout/cycle1"/>
    <dgm:cxn modelId="{8A56CC52-A436-459B-B679-90F8D9A64E10}" type="presParOf" srcId="{078045A0-F657-4EBE-8D23-B0F976E3CE34}" destId="{98E4E2C3-7BBD-46E1-9A48-23348DF1BE49}" srcOrd="5" destOrd="0" presId="urn:microsoft.com/office/officeart/2005/8/layout/cycle1"/>
    <dgm:cxn modelId="{002AFFDD-20E0-4DF0-82EF-43D486AA867A}" type="presParOf" srcId="{078045A0-F657-4EBE-8D23-B0F976E3CE34}" destId="{8EF16F83-7E48-4FEB-BA9A-4264F189B7E4}" srcOrd="6" destOrd="0" presId="urn:microsoft.com/office/officeart/2005/8/layout/cycle1"/>
    <dgm:cxn modelId="{B574E2B6-0048-47DA-AF65-9D9F62915FFF}" type="presParOf" srcId="{078045A0-F657-4EBE-8D23-B0F976E3CE34}" destId="{BA141A2B-EFCD-406E-9F7A-165081E8E2FA}" srcOrd="7" destOrd="0" presId="urn:microsoft.com/office/officeart/2005/8/layout/cycle1"/>
    <dgm:cxn modelId="{F4F23FBC-4793-4E0E-9A99-903D909C4356}" type="presParOf" srcId="{078045A0-F657-4EBE-8D23-B0F976E3CE34}" destId="{37ACC3FE-496A-4E50-A5DC-20988C058B0C}" srcOrd="8" destOrd="0" presId="urn:microsoft.com/office/officeart/2005/8/layout/cycle1"/>
    <dgm:cxn modelId="{E25BABBB-F535-406B-B887-EABCC494978B}" type="presParOf" srcId="{078045A0-F657-4EBE-8D23-B0F976E3CE34}" destId="{1409F35A-1864-433C-88A9-ABADCC2C125E}" srcOrd="9" destOrd="0" presId="urn:microsoft.com/office/officeart/2005/8/layout/cycle1"/>
    <dgm:cxn modelId="{9A791B6F-1570-41C1-A280-71CA2F90B4DA}" type="presParOf" srcId="{078045A0-F657-4EBE-8D23-B0F976E3CE34}" destId="{2A8129C4-1292-444A-AAD8-D66E8FFB695A}" srcOrd="10" destOrd="0" presId="urn:microsoft.com/office/officeart/2005/8/layout/cycle1"/>
    <dgm:cxn modelId="{131C1C64-E7CB-4078-8ADF-B8F6E4548A26}" type="presParOf" srcId="{078045A0-F657-4EBE-8D23-B0F976E3CE34}" destId="{2DB9D6A3-6E26-44E7-99BA-9B63DD6F9F6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6156B-3253-463E-8770-08B381EBFE88}">
      <dsp:nvSpPr>
        <dsp:cNvPr id="0" name=""/>
        <dsp:cNvSpPr/>
      </dsp:nvSpPr>
      <dsp:spPr>
        <a:xfrm>
          <a:off x="2635835" y="62836"/>
          <a:ext cx="991235" cy="99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solidFill>
                <a:schemeClr val="tx2"/>
              </a:solidFill>
              <a:latin typeface="MV Boli" pitchFamily="2" charset="0"/>
              <a:cs typeface="MV Boli" pitchFamily="2" charset="0"/>
            </a:rPr>
            <a:t>Enter Room</a:t>
          </a:r>
        </a:p>
      </dsp:txBody>
      <dsp:txXfrm>
        <a:off x="2635835" y="62836"/>
        <a:ext cx="991235" cy="991235"/>
      </dsp:txXfrm>
    </dsp:sp>
    <dsp:sp modelId="{E226B249-1392-4EE7-ACC2-00EB84AB2948}">
      <dsp:nvSpPr>
        <dsp:cNvPr id="0" name=""/>
        <dsp:cNvSpPr/>
      </dsp:nvSpPr>
      <dsp:spPr>
        <a:xfrm>
          <a:off x="890731" y="535"/>
          <a:ext cx="2798639" cy="2798639"/>
        </a:xfrm>
        <a:prstGeom prst="circularArrow">
          <a:avLst>
            <a:gd name="adj1" fmla="val 6907"/>
            <a:gd name="adj2" fmla="val 465712"/>
            <a:gd name="adj3" fmla="val 547898"/>
            <a:gd name="adj4" fmla="val 20586389"/>
            <a:gd name="adj5" fmla="val 8058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BCFAE1-1161-4D0D-92C3-9CEB34B8EE0D}">
      <dsp:nvSpPr>
        <dsp:cNvPr id="0" name=""/>
        <dsp:cNvSpPr/>
      </dsp:nvSpPr>
      <dsp:spPr>
        <a:xfrm>
          <a:off x="2465243" y="1745638"/>
          <a:ext cx="1332418" cy="99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tx2"/>
              </a:solidFill>
              <a:latin typeface="MV Boli" pitchFamily="2" charset="0"/>
              <a:cs typeface="MV Boli" pitchFamily="2" charset="0"/>
            </a:rPr>
            <a:t>Clairvoyance</a:t>
          </a:r>
          <a:endParaRPr lang="de-DE" sz="1800" kern="1200" dirty="0">
            <a:solidFill>
              <a:schemeClr val="tx2"/>
            </a:solidFill>
            <a:latin typeface="MV Boli" pitchFamily="2" charset="0"/>
            <a:cs typeface="MV Boli" pitchFamily="2" charset="0"/>
          </a:endParaRPr>
        </a:p>
      </dsp:txBody>
      <dsp:txXfrm>
        <a:off x="2465243" y="1745638"/>
        <a:ext cx="1332418" cy="991235"/>
      </dsp:txXfrm>
    </dsp:sp>
    <dsp:sp modelId="{98E4E2C3-7BBD-46E1-9A48-23348DF1BE49}">
      <dsp:nvSpPr>
        <dsp:cNvPr id="0" name=""/>
        <dsp:cNvSpPr/>
      </dsp:nvSpPr>
      <dsp:spPr>
        <a:xfrm>
          <a:off x="890731" y="535"/>
          <a:ext cx="2798639" cy="2798639"/>
        </a:xfrm>
        <a:prstGeom prst="circularArrow">
          <a:avLst>
            <a:gd name="adj1" fmla="val 6907"/>
            <a:gd name="adj2" fmla="val 465712"/>
            <a:gd name="adj3" fmla="val 5746860"/>
            <a:gd name="adj4" fmla="val 4892013"/>
            <a:gd name="adj5" fmla="val 8058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141A2B-EFCD-406E-9F7A-165081E8E2FA}">
      <dsp:nvSpPr>
        <dsp:cNvPr id="0" name=""/>
        <dsp:cNvSpPr/>
      </dsp:nvSpPr>
      <dsp:spPr>
        <a:xfrm>
          <a:off x="885896" y="1745638"/>
          <a:ext cx="1125507" cy="99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tx2"/>
              </a:solidFill>
              <a:latin typeface="MV Boli" pitchFamily="2" charset="0"/>
              <a:cs typeface="MV Boli" pitchFamily="2" charset="0"/>
            </a:rPr>
            <a:t>Offering</a:t>
          </a:r>
          <a:endParaRPr lang="de-DE" sz="1800" kern="1200" dirty="0">
            <a:solidFill>
              <a:schemeClr val="tx2"/>
            </a:solidFill>
            <a:latin typeface="MV Boli" pitchFamily="2" charset="0"/>
            <a:cs typeface="MV Boli" pitchFamily="2" charset="0"/>
          </a:endParaRPr>
        </a:p>
      </dsp:txBody>
      <dsp:txXfrm>
        <a:off x="885896" y="1745638"/>
        <a:ext cx="1125507" cy="991235"/>
      </dsp:txXfrm>
    </dsp:sp>
    <dsp:sp modelId="{37ACC3FE-496A-4E50-A5DC-20988C058B0C}">
      <dsp:nvSpPr>
        <dsp:cNvPr id="0" name=""/>
        <dsp:cNvSpPr/>
      </dsp:nvSpPr>
      <dsp:spPr>
        <a:xfrm>
          <a:off x="890731" y="535"/>
          <a:ext cx="2798639" cy="2798639"/>
        </a:xfrm>
        <a:prstGeom prst="circularArrow">
          <a:avLst>
            <a:gd name="adj1" fmla="val 6907"/>
            <a:gd name="adj2" fmla="val 465712"/>
            <a:gd name="adj3" fmla="val 11347898"/>
            <a:gd name="adj4" fmla="val 9786389"/>
            <a:gd name="adj5" fmla="val 8058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8129C4-1292-444A-AAD8-D66E8FFB695A}">
      <dsp:nvSpPr>
        <dsp:cNvPr id="0" name=""/>
        <dsp:cNvSpPr/>
      </dsp:nvSpPr>
      <dsp:spPr>
        <a:xfrm>
          <a:off x="810849" y="62836"/>
          <a:ext cx="1275600" cy="99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tx2"/>
              </a:solidFill>
              <a:latin typeface="MV Boli" pitchFamily="2" charset="0"/>
              <a:cs typeface="MV Boli" pitchFamily="2" charset="0"/>
            </a:rPr>
            <a:t>Posession</a:t>
          </a:r>
          <a:endParaRPr lang="de-DE" sz="1800" kern="1200" dirty="0">
            <a:solidFill>
              <a:schemeClr val="tx2"/>
            </a:solidFill>
            <a:latin typeface="MV Boli" pitchFamily="2" charset="0"/>
            <a:cs typeface="MV Boli" pitchFamily="2" charset="0"/>
          </a:endParaRPr>
        </a:p>
      </dsp:txBody>
      <dsp:txXfrm>
        <a:off x="810849" y="62836"/>
        <a:ext cx="1275600" cy="991235"/>
      </dsp:txXfrm>
    </dsp:sp>
    <dsp:sp modelId="{2DB9D6A3-6E26-44E7-99BA-9B63DD6F9F61}">
      <dsp:nvSpPr>
        <dsp:cNvPr id="0" name=""/>
        <dsp:cNvSpPr/>
      </dsp:nvSpPr>
      <dsp:spPr>
        <a:xfrm>
          <a:off x="890731" y="535"/>
          <a:ext cx="2798639" cy="2798639"/>
        </a:xfrm>
        <a:prstGeom prst="circularArrow">
          <a:avLst>
            <a:gd name="adj1" fmla="val 6907"/>
            <a:gd name="adj2" fmla="val 465712"/>
            <a:gd name="adj3" fmla="val 16747898"/>
            <a:gd name="adj4" fmla="val 15608877"/>
            <a:gd name="adj5" fmla="val 8058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0F1A7-B44C-47F4-9D4E-59C4A99A588C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6AC9C-3557-4516-B20A-3092AF400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74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Hallo, mein Name ist Sonja Köck und ich bin der Producer von Team 13. </a:t>
            </a:r>
            <a:br>
              <a:rPr lang="de-DE" dirty="0" smtClean="0"/>
            </a:br>
            <a:r>
              <a:rPr lang="de-DE" dirty="0" smtClean="0"/>
              <a:t>Hallo mein Name ist Tobias Schuster und ich bin der Game Designer. </a:t>
            </a:r>
          </a:p>
          <a:p>
            <a:endParaRPr lang="de-DE" dirty="0" smtClean="0"/>
          </a:p>
          <a:p>
            <a:r>
              <a:rPr lang="de-DE" dirty="0" smtClean="0"/>
              <a:t>Wir werden euch heute das Konzep unseres neuen Spiels Voodoo vorstellen.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2480517"/>
            <a:ext cx="7117180" cy="11025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3583035"/>
            <a:ext cx="7117180" cy="64606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355521"/>
            <a:ext cx="7123080" cy="303857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506792"/>
            <a:ext cx="1472962" cy="388899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506793"/>
            <a:ext cx="5467557" cy="388899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2481436"/>
            <a:ext cx="7117178" cy="11016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3583036"/>
            <a:ext cx="7117178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3080" cy="69335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3" y="1357312"/>
            <a:ext cx="3471277" cy="303847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357312"/>
            <a:ext cx="3469242" cy="3038477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9695"/>
            <a:ext cx="3471277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3" y="1791892"/>
            <a:ext cx="3471277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1" y="1359695"/>
            <a:ext cx="3471275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1791892"/>
            <a:ext cx="3471275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34566"/>
            <a:ext cx="2660650" cy="889396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5" y="334566"/>
            <a:ext cx="4279869" cy="406122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223962"/>
            <a:ext cx="2660650" cy="317182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4" y="1040293"/>
            <a:ext cx="3297953" cy="834941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1875234"/>
            <a:ext cx="3297954" cy="18976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745791"/>
            <a:ext cx="1847138" cy="114782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201134"/>
            <a:ext cx="3429000" cy="257175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3031932"/>
            <a:ext cx="1743945" cy="1431926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9" y="821483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30" y="21220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4296851"/>
            <a:ext cx="1909234" cy="895317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46282"/>
            <a:ext cx="1449107" cy="1257798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4" y="-121217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1" y="49555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2" y="-46282"/>
            <a:ext cx="1694467" cy="1257798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46281"/>
            <a:ext cx="1909234" cy="1279086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821482"/>
            <a:ext cx="1697544" cy="1431926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3855260"/>
            <a:ext cx="1137194" cy="1319797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2" y="327218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3711574"/>
            <a:ext cx="1353860" cy="1431926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2" y="3592752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4" y="587991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4" y="385526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448396"/>
            <a:ext cx="793794" cy="939689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154884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8" y="1087984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1537445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1996226"/>
            <a:ext cx="721308" cy="540981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75732"/>
            <a:ext cx="1193676" cy="523361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75732"/>
            <a:ext cx="1029028" cy="344917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75732"/>
            <a:ext cx="590263" cy="459217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3" y="3241338"/>
            <a:ext cx="1396887" cy="1047665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2" y="4867474"/>
            <a:ext cx="1115939" cy="332827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8000" y="4806630"/>
            <a:ext cx="1237019" cy="393671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4806631"/>
            <a:ext cx="1211408" cy="393670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3706489"/>
            <a:ext cx="611230" cy="4584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4629427"/>
            <a:ext cx="778097" cy="56274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3868931"/>
            <a:ext cx="563524" cy="67317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361790"/>
            <a:ext cx="598416" cy="679278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9" y="627595"/>
            <a:ext cx="910817" cy="68311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4" y="1089195"/>
            <a:ext cx="772993" cy="5797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415237"/>
            <a:ext cx="610366" cy="45777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439762"/>
            <a:ext cx="521764" cy="3913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46282"/>
            <a:ext cx="910818" cy="563125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46281"/>
            <a:ext cx="473874" cy="459758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9" y="212200"/>
            <a:ext cx="1128521" cy="84639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562202"/>
            <a:ext cx="277280" cy="680994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546373"/>
            <a:ext cx="969734" cy="72730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994857"/>
            <a:ext cx="608190" cy="45614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2" y="420857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3" y="393169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5" y="3696125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4249883"/>
            <a:ext cx="605634" cy="45422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2" y="3073382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7" y="3793409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3592751"/>
            <a:ext cx="503408" cy="415163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5113" cy="693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5521"/>
            <a:ext cx="7125112" cy="303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446385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3592-9D31-432D-A510-4EFC698F70CA}" type="datetimeFigureOut">
              <a:rPr lang="de-DE" smtClean="0"/>
              <a:t>11.05.2018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6" y="4463858"/>
            <a:ext cx="5256399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9" y="4463858"/>
            <a:ext cx="60828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4090667"/>
            <a:ext cx="1909234" cy="1101501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2537206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26520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27663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7" y="2024197"/>
            <a:ext cx="467627" cy="35072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2374916"/>
            <a:ext cx="458770" cy="34407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9" y="2537207"/>
            <a:ext cx="352045" cy="2640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1936109"/>
            <a:ext cx="1360441" cy="1431926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4" y="1796562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6488572" y="256446"/>
            <a:ext cx="2375596" cy="175756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9632" y="793380"/>
            <a:ext cx="4608512" cy="33612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8" y="267494"/>
            <a:ext cx="792088" cy="9718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200" y="1080113"/>
            <a:ext cx="1143744" cy="140338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9502"/>
            <a:ext cx="1791816" cy="21985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3478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442" y="411511"/>
            <a:ext cx="7117180" cy="1872207"/>
          </a:xfrm>
        </p:spPr>
        <p:txBody>
          <a:bodyPr/>
          <a:lstStyle/>
          <a:p>
            <a:pPr algn="ctr"/>
            <a:r>
              <a:rPr lang="de-DE" sz="6000" b="1" dirty="0" smtClean="0">
                <a:latin typeface="MV Boli" pitchFamily="2" charset="0"/>
                <a:cs typeface="MV Boli" pitchFamily="2" charset="0"/>
              </a:rPr>
              <a:t>Voodoo</a:t>
            </a:r>
            <a:endParaRPr lang="de-DE" sz="6000" b="1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009442" y="2427735"/>
            <a:ext cx="7117180" cy="648071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(Working title)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504147" y="387304"/>
            <a:ext cx="3456384" cy="424101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400512" y="1021143"/>
            <a:ext cx="4205557" cy="336125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V="1">
            <a:off x="-1751912" y="-2494533"/>
            <a:ext cx="4608512" cy="336125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570308" y="120192"/>
            <a:ext cx="11096441" cy="82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5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500"/>
                            </p:stCondLst>
                            <p:childTnLst>
                              <p:par>
                                <p:cTn id="43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Review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113588"/>
            <a:ext cx="6400800" cy="3115512"/>
          </a:xfrm>
        </p:spPr>
        <p:txBody>
          <a:bodyPr/>
          <a:lstStyle/>
          <a:p>
            <a:pPr lvl="0"/>
            <a:endParaRPr lang="en-GB" dirty="0" smtClean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 smtClean="0">
                <a:latin typeface="MV Boli" pitchFamily="2" charset="0"/>
                <a:cs typeface="MV Boli" pitchFamily="2" charset="0"/>
              </a:rPr>
              <a:t>Game </a:t>
            </a:r>
            <a:r>
              <a:rPr lang="en-GB" dirty="0">
                <a:latin typeface="MV Boli" pitchFamily="2" charset="0"/>
                <a:cs typeface="MV Boli" pitchFamily="2" charset="0"/>
              </a:rPr>
              <a:t>Type:	3D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Platformer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Game Mode:	Singleplayer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Genre: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Supernatural </a:t>
            </a:r>
            <a:r>
              <a:rPr lang="en-GB" dirty="0">
                <a:latin typeface="MV Boli" pitchFamily="2" charset="0"/>
                <a:cs typeface="MV Boli" pitchFamily="2" charset="0"/>
              </a:rPr>
              <a:t>Adventure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Platform: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PC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Engine: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Unity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5256926" y="604383"/>
            <a:ext cx="4014654" cy="492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Gameplay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471622560"/>
              </p:ext>
            </p:extLst>
          </p:nvPr>
        </p:nvGraphicFramePr>
        <p:xfrm>
          <a:off x="287524" y="1635646"/>
          <a:ext cx="4608512" cy="279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446953" y="105958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MV Boli" pitchFamily="2" charset="0"/>
                <a:cs typeface="MV Boli" pitchFamily="2" charset="0"/>
              </a:rPr>
              <a:t>Core Game Loop</a:t>
            </a:r>
            <a:endParaRPr lang="de-DE" sz="24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551409" y="915566"/>
            <a:ext cx="398103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Mechanics: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 smtClean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Clairvoyance – Watch the room from a static perspective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 smtClean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Posession – Posess a guard 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endParaRPr lang="de-DE" dirty="0">
              <a:latin typeface="MV Boli" pitchFamily="2" charset="0"/>
              <a:cs typeface="MV Boli" pitchFamily="2" charset="0"/>
            </a:endParaRPr>
          </a:p>
          <a:p>
            <a:pPr>
              <a:lnSpc>
                <a:spcPct val="150000"/>
              </a:lnSpc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Camera: 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 smtClean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Third person slightly from below</a:t>
            </a:r>
          </a:p>
          <a:p>
            <a:pPr>
              <a:lnSpc>
                <a:spcPct val="150000"/>
              </a:lnSpc>
            </a:pPr>
            <a:endParaRPr lang="de-DE" sz="1600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6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Team 13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843558"/>
            <a:ext cx="7488832" cy="3528392"/>
          </a:xfrm>
        </p:spPr>
        <p:txBody>
          <a:bodyPr>
            <a:noAutofit/>
          </a:bodyPr>
          <a:lstStyle/>
          <a:p>
            <a:pPr lvl="0"/>
            <a:r>
              <a:rPr lang="en-GB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Producer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Sonja Köck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Programmer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Artjom Schmitke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Game Designer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Tobias Schuster</a:t>
            </a:r>
          </a:p>
          <a:p>
            <a:pPr lvl="0"/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Art: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Marlou Nolting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Jesse Haines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Michelle Mohn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Levin Lang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Michelle Gaußmann</a:t>
            </a:r>
            <a:r>
              <a:rPr lang="en-GB" sz="1800" dirty="0" smtClean="0">
                <a:latin typeface="MV Boli" pitchFamily="2" charset="0"/>
                <a:cs typeface="MV Boli" pitchFamily="2" charset="0"/>
              </a:rPr>
              <a:t> </a:t>
            </a:r>
          </a:p>
          <a:p>
            <a:pPr lvl="0"/>
            <a:endParaRPr lang="de-DE" sz="18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de-DE" sz="18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82860" y="1753403"/>
            <a:ext cx="4588935" cy="33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</a:t>
            </a:r>
            <a:r>
              <a:rPr lang="de-DE" sz="3600" dirty="0" smtClean="0">
                <a:latin typeface="MV Boli" pitchFamily="2" charset="0"/>
                <a:cs typeface="MV Boli" pitchFamily="2" charset="0"/>
              </a:rPr>
              <a:t>1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3024336" cy="3348372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Core Experience – 1 playable stage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Basic, non-animated low-poly main character 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First core mechanic: Clairvoyance</a:t>
            </a: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856019" y="1491630"/>
            <a:ext cx="3024336" cy="33483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Core Experience – 1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playable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stage</a:t>
            </a: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Basic, non-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animated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low-poly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main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character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with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textures</a:t>
            </a: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First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core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mechanic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: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Clairvoyance</a:t>
            </a: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331640" y="105958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Promise:</a:t>
            </a:r>
            <a:endParaRPr lang="de-DE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56019" y="105958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V Boli" panose="02000500030200090000" pitchFamily="2" charset="0"/>
                <a:cs typeface="MV Boli" panose="02000500030200090000" pitchFamily="2" charset="0"/>
              </a:rPr>
              <a:t>Present:</a:t>
            </a:r>
            <a:endParaRPr lang="de-DE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Let’s play!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1461180" y="-191378"/>
            <a:ext cx="5234092" cy="642227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-281522" y="-277384"/>
            <a:ext cx="4021429" cy="29752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20000" flipV="1">
            <a:off x="7267064" y="-968293"/>
            <a:ext cx="4608512" cy="33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250"/>
                            </p:stCondLst>
                            <p:childTnLst>
                              <p:par>
                                <p:cTn id="24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</a:t>
            </a:r>
            <a:r>
              <a:rPr lang="de-DE" sz="3600" dirty="0">
                <a:latin typeface="MV Boli" pitchFamily="2" charset="0"/>
                <a:cs typeface="MV Boli" pitchFamily="2" charset="0"/>
              </a:rPr>
              <a:t>2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491630"/>
            <a:ext cx="7772400" cy="3348372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Storeroom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(Tutorial) oder Operationsraum?</a:t>
            </a: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Textured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Environment, Basic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Animated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 Main-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Character</a:t>
            </a: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Second </a:t>
            </a:r>
            <a:r>
              <a:rPr lang="de-DE" sz="2400" dirty="0" smtClean="0">
                <a:latin typeface="MV Boli" pitchFamily="2" charset="0"/>
                <a:cs typeface="MV Boli" pitchFamily="2" charset="0"/>
              </a:rPr>
              <a:t>core mechanic: </a:t>
            </a:r>
            <a:r>
              <a:rPr lang="de-DE" sz="2400" dirty="0" err="1" smtClean="0">
                <a:latin typeface="MV Boli" pitchFamily="2" charset="0"/>
                <a:cs typeface="MV Boli" pitchFamily="2" charset="0"/>
              </a:rPr>
              <a:t>Posession</a:t>
            </a: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Any Questions?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7560840" cy="3348372"/>
          </a:xfrm>
        </p:spPr>
        <p:txBody>
          <a:bodyPr>
            <a:normAutofit/>
          </a:bodyPr>
          <a:lstStyle/>
          <a:p>
            <a:r>
              <a:rPr lang="de-DE" u="sng" dirty="0">
                <a:latin typeface="MV Boli" pitchFamily="2" charset="0"/>
                <a:cs typeface="MV Boli" pitchFamily="2" charset="0"/>
              </a:rPr>
              <a:t>Team </a:t>
            </a:r>
            <a:r>
              <a:rPr lang="de-DE" u="sng" dirty="0" smtClean="0">
                <a:latin typeface="MV Boli" pitchFamily="2" charset="0"/>
                <a:cs typeface="MV Boli" pitchFamily="2" charset="0"/>
              </a:rPr>
              <a:t>13</a:t>
            </a:r>
            <a:endParaRPr lang="de-DE" u="sng" dirty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  <a:p>
            <a:r>
              <a:rPr lang="de-DE" dirty="0">
                <a:latin typeface="MV Boli" pitchFamily="2" charset="0"/>
                <a:cs typeface="MV Boli" pitchFamily="2" charset="0"/>
              </a:rPr>
              <a:t>Games Academy Frankfurt</a:t>
            </a: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Hanauer </a:t>
            </a:r>
            <a:r>
              <a:rPr lang="de-DE" dirty="0">
                <a:latin typeface="MV Boli" pitchFamily="2" charset="0"/>
                <a:cs typeface="MV Boli" pitchFamily="2" charset="0"/>
              </a:rPr>
              <a:t>Landstraße 146</a:t>
            </a:r>
          </a:p>
          <a:p>
            <a:r>
              <a:rPr lang="de-DE" dirty="0">
                <a:latin typeface="MV Boli" pitchFamily="2" charset="0"/>
                <a:cs typeface="MV Boli" pitchFamily="2" charset="0"/>
              </a:rPr>
              <a:t>60314 Frankfurt am Main</a:t>
            </a: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Sonja.Koeck@games-academy.de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">
            <a:off x="4594586" y="257246"/>
            <a:ext cx="4006980" cy="491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8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ummer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</Words>
  <Application>Microsoft Office PowerPoint</Application>
  <PresentationFormat>Bildschirmpräsentation (16:9)</PresentationFormat>
  <Paragraphs>61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 New</vt:lpstr>
      <vt:lpstr>MV Boli</vt:lpstr>
      <vt:lpstr>Trebuchet MS</vt:lpstr>
      <vt:lpstr>Verdana</vt:lpstr>
      <vt:lpstr>Wingdings 2</vt:lpstr>
      <vt:lpstr>Summer</vt:lpstr>
      <vt:lpstr>Voodoo</vt:lpstr>
      <vt:lpstr>Review</vt:lpstr>
      <vt:lpstr>Gameplay</vt:lpstr>
      <vt:lpstr>Team 13</vt:lpstr>
      <vt:lpstr>Gate 1</vt:lpstr>
      <vt:lpstr>Let’s play!</vt:lpstr>
      <vt:lpstr>Gate 2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</dc:title>
  <dc:creator>Sonja Köck</dc:creator>
  <cp:lastModifiedBy>Frerk Guentzler</cp:lastModifiedBy>
  <cp:revision>52</cp:revision>
  <dcterms:created xsi:type="dcterms:W3CDTF">2018-04-11T12:49:23Z</dcterms:created>
  <dcterms:modified xsi:type="dcterms:W3CDTF">2018-05-11T11:36:36Z</dcterms:modified>
</cp:coreProperties>
</file>