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0"/>
  </p:notesMasterIdLst>
  <p:sldIdLst>
    <p:sldId id="256" r:id="rId2"/>
    <p:sldId id="259" r:id="rId3"/>
    <p:sldId id="260" r:id="rId4"/>
    <p:sldId id="263" r:id="rId5"/>
    <p:sldId id="261" r:id="rId6"/>
    <p:sldId id="265" r:id="rId7"/>
    <p:sldId id="266" r:id="rId8"/>
    <p:sldId id="264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31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EDAC5-4E1C-4603-9334-9F084C187352}" type="doc">
      <dgm:prSet loTypeId="urn:microsoft.com/office/officeart/2005/8/layout/cycle1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F67AE151-64A6-4306-992F-E380237442EC}">
      <dgm:prSet phldrT="[Text]" custT="1"/>
      <dgm:spPr/>
      <dgm:t>
        <a:bodyPr/>
        <a:lstStyle/>
        <a:p>
          <a:r>
            <a:rPr lang="de-DE" sz="1800" dirty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Enter Room</a:t>
          </a:r>
        </a:p>
      </dgm:t>
    </dgm:pt>
    <dgm:pt modelId="{F111D6FC-39EC-49F3-916A-1F6FEFAF4ED6}" type="parTrans" cxnId="{96866E7E-BC9A-4371-921D-9FA5D26D494D}">
      <dgm:prSet/>
      <dgm:spPr/>
      <dgm:t>
        <a:bodyPr/>
        <a:lstStyle/>
        <a:p>
          <a:endParaRPr lang="de-DE"/>
        </a:p>
      </dgm:t>
    </dgm:pt>
    <dgm:pt modelId="{C6F7374C-FFC2-4396-B50C-4622FFAC711C}" type="sibTrans" cxnId="{96866E7E-BC9A-4371-921D-9FA5D26D494D}">
      <dgm:prSet/>
      <dgm:spPr/>
      <dgm:t>
        <a:bodyPr/>
        <a:lstStyle/>
        <a:p>
          <a:endParaRPr lang="de-DE"/>
        </a:p>
      </dgm:t>
    </dgm:pt>
    <dgm:pt modelId="{96628D2C-7EAB-4274-9837-8BDC1B87D12C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Clairvoyance</a:t>
          </a:r>
          <a:endParaRPr lang="de-DE" sz="18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gm:t>
    </dgm:pt>
    <dgm:pt modelId="{C22FAF56-931C-4581-BF1B-3F6A8449AAE4}" type="parTrans" cxnId="{F86B7884-593C-434B-AE61-75768AA6DB28}">
      <dgm:prSet/>
      <dgm:spPr/>
      <dgm:t>
        <a:bodyPr/>
        <a:lstStyle/>
        <a:p>
          <a:endParaRPr lang="de-DE"/>
        </a:p>
      </dgm:t>
    </dgm:pt>
    <dgm:pt modelId="{DDA921E5-18F1-436D-AF1F-1C5A65A5B14D}" type="sibTrans" cxnId="{F86B7884-593C-434B-AE61-75768AA6DB28}">
      <dgm:prSet/>
      <dgm:spPr/>
      <dgm:t>
        <a:bodyPr/>
        <a:lstStyle/>
        <a:p>
          <a:endParaRPr lang="de-DE"/>
        </a:p>
      </dgm:t>
    </dgm:pt>
    <dgm:pt modelId="{E7366139-2E93-4E6B-999D-EAC4D31D9442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Offering</a:t>
          </a:r>
          <a:endParaRPr lang="de-DE" sz="18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gm:t>
    </dgm:pt>
    <dgm:pt modelId="{E1A36387-F97D-43EB-9F35-9236BD1CA5BB}" type="parTrans" cxnId="{3CFE2921-DE23-4DD0-B2A3-511BC89CD467}">
      <dgm:prSet/>
      <dgm:spPr/>
      <dgm:t>
        <a:bodyPr/>
        <a:lstStyle/>
        <a:p>
          <a:endParaRPr lang="de-DE"/>
        </a:p>
      </dgm:t>
    </dgm:pt>
    <dgm:pt modelId="{317BF9F5-A087-4F47-AC75-C17C296C7A75}" type="sibTrans" cxnId="{3CFE2921-DE23-4DD0-B2A3-511BC89CD467}">
      <dgm:prSet/>
      <dgm:spPr/>
      <dgm:t>
        <a:bodyPr/>
        <a:lstStyle/>
        <a:p>
          <a:endParaRPr lang="de-DE"/>
        </a:p>
      </dgm:t>
    </dgm:pt>
    <dgm:pt modelId="{327738D1-4468-4C96-AE85-E76ED1488943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Posession</a:t>
          </a:r>
          <a:endParaRPr lang="de-DE" sz="18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gm:t>
    </dgm:pt>
    <dgm:pt modelId="{2DBE0B07-FD22-409F-9DFC-ADAF7F984974}" type="parTrans" cxnId="{5240BA0F-D373-4B72-A881-4D29E4A13D1B}">
      <dgm:prSet/>
      <dgm:spPr/>
      <dgm:t>
        <a:bodyPr/>
        <a:lstStyle/>
        <a:p>
          <a:endParaRPr lang="de-DE"/>
        </a:p>
      </dgm:t>
    </dgm:pt>
    <dgm:pt modelId="{4622733E-9E84-4A5B-A393-47F0086A4240}" type="sibTrans" cxnId="{5240BA0F-D373-4B72-A881-4D29E4A13D1B}">
      <dgm:prSet/>
      <dgm:spPr/>
      <dgm:t>
        <a:bodyPr/>
        <a:lstStyle/>
        <a:p>
          <a:endParaRPr lang="de-DE"/>
        </a:p>
      </dgm:t>
    </dgm:pt>
    <dgm:pt modelId="{078045A0-F657-4EBE-8D23-B0F976E3CE34}" type="pres">
      <dgm:prSet presAssocID="{9EEEDAC5-4E1C-4603-9334-9F084C1873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B15AFE-3F34-430D-AD39-4E80EF6556F5}" type="pres">
      <dgm:prSet presAssocID="{F67AE151-64A6-4306-992F-E380237442EC}" presName="dummy" presStyleCnt="0"/>
      <dgm:spPr/>
      <dgm:t>
        <a:bodyPr/>
        <a:lstStyle/>
        <a:p>
          <a:endParaRPr lang="de-DE"/>
        </a:p>
      </dgm:t>
    </dgm:pt>
    <dgm:pt modelId="{EE66156B-3253-463E-8770-08B381EBFE88}" type="pres">
      <dgm:prSet presAssocID="{F67AE151-64A6-4306-992F-E380237442E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6B249-1392-4EE7-ACC2-00EB84AB2948}" type="pres">
      <dgm:prSet presAssocID="{C6F7374C-FFC2-4396-B50C-4622FFAC711C}" presName="sibTrans" presStyleLbl="node1" presStyleIdx="0" presStyleCnt="4"/>
      <dgm:spPr/>
      <dgm:t>
        <a:bodyPr/>
        <a:lstStyle/>
        <a:p>
          <a:endParaRPr lang="de-DE"/>
        </a:p>
      </dgm:t>
    </dgm:pt>
    <dgm:pt modelId="{5D6E78C9-5B7D-49EB-91D8-2B5414DB650E}" type="pres">
      <dgm:prSet presAssocID="{96628D2C-7EAB-4274-9837-8BDC1B87D12C}" presName="dummy" presStyleCnt="0"/>
      <dgm:spPr/>
      <dgm:t>
        <a:bodyPr/>
        <a:lstStyle/>
        <a:p>
          <a:endParaRPr lang="de-DE"/>
        </a:p>
      </dgm:t>
    </dgm:pt>
    <dgm:pt modelId="{80BCFAE1-1161-4D0D-92C3-9CEB34B8EE0D}" type="pres">
      <dgm:prSet presAssocID="{96628D2C-7EAB-4274-9837-8BDC1B87D12C}" presName="node" presStyleLbl="revTx" presStyleIdx="1" presStyleCnt="4" custScaleX="1344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E4E2C3-7BBD-46E1-9A48-23348DF1BE49}" type="pres">
      <dgm:prSet presAssocID="{DDA921E5-18F1-436D-AF1F-1C5A65A5B14D}" presName="sibTrans" presStyleLbl="node1" presStyleIdx="1" presStyleCnt="4"/>
      <dgm:spPr/>
      <dgm:t>
        <a:bodyPr/>
        <a:lstStyle/>
        <a:p>
          <a:endParaRPr lang="de-DE"/>
        </a:p>
      </dgm:t>
    </dgm:pt>
    <dgm:pt modelId="{8EF16F83-7E48-4FEB-BA9A-4264F189B7E4}" type="pres">
      <dgm:prSet presAssocID="{E7366139-2E93-4E6B-999D-EAC4D31D9442}" presName="dummy" presStyleCnt="0"/>
      <dgm:spPr/>
      <dgm:t>
        <a:bodyPr/>
        <a:lstStyle/>
        <a:p>
          <a:endParaRPr lang="de-DE"/>
        </a:p>
      </dgm:t>
    </dgm:pt>
    <dgm:pt modelId="{BA141A2B-EFCD-406E-9F7A-165081E8E2FA}" type="pres">
      <dgm:prSet presAssocID="{E7366139-2E93-4E6B-999D-EAC4D31D9442}" presName="node" presStyleLbl="revTx" presStyleIdx="2" presStyleCnt="4" custScaleX="11354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ACC3FE-496A-4E50-A5DC-20988C058B0C}" type="pres">
      <dgm:prSet presAssocID="{317BF9F5-A087-4F47-AC75-C17C296C7A75}" presName="sibTrans" presStyleLbl="node1" presStyleIdx="2" presStyleCnt="4"/>
      <dgm:spPr/>
      <dgm:t>
        <a:bodyPr/>
        <a:lstStyle/>
        <a:p>
          <a:endParaRPr lang="de-DE"/>
        </a:p>
      </dgm:t>
    </dgm:pt>
    <dgm:pt modelId="{1409F35A-1864-433C-88A9-ABADCC2C125E}" type="pres">
      <dgm:prSet presAssocID="{327738D1-4468-4C96-AE85-E76ED1488943}" presName="dummy" presStyleCnt="0"/>
      <dgm:spPr/>
      <dgm:t>
        <a:bodyPr/>
        <a:lstStyle/>
        <a:p>
          <a:endParaRPr lang="de-DE"/>
        </a:p>
      </dgm:t>
    </dgm:pt>
    <dgm:pt modelId="{2A8129C4-1292-444A-AAD8-D66E8FFB695A}" type="pres">
      <dgm:prSet presAssocID="{327738D1-4468-4C96-AE85-E76ED1488943}" presName="node" presStyleLbl="revTx" presStyleIdx="3" presStyleCnt="4" custScaleX="1286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9D6A3-6E26-44E7-99BA-9B63DD6F9F61}" type="pres">
      <dgm:prSet presAssocID="{4622733E-9E84-4A5B-A393-47F0086A4240}" presName="sibTrans" presStyleLbl="node1" presStyleIdx="3" presStyleCnt="4"/>
      <dgm:spPr/>
      <dgm:t>
        <a:bodyPr/>
        <a:lstStyle/>
        <a:p>
          <a:endParaRPr lang="de-DE"/>
        </a:p>
      </dgm:t>
    </dgm:pt>
  </dgm:ptLst>
  <dgm:cxnLst>
    <dgm:cxn modelId="{C6ED6294-C9F3-480B-A930-4FB4F680B595}" type="presOf" srcId="{96628D2C-7EAB-4274-9837-8BDC1B87D12C}" destId="{80BCFAE1-1161-4D0D-92C3-9CEB34B8EE0D}" srcOrd="0" destOrd="0" presId="urn:microsoft.com/office/officeart/2005/8/layout/cycle1"/>
    <dgm:cxn modelId="{7A43B27F-0AA0-46B9-942C-7003F7488DB0}" type="presOf" srcId="{C6F7374C-FFC2-4396-B50C-4622FFAC711C}" destId="{E226B249-1392-4EE7-ACC2-00EB84AB2948}" srcOrd="0" destOrd="0" presId="urn:microsoft.com/office/officeart/2005/8/layout/cycle1"/>
    <dgm:cxn modelId="{F98E1B72-5F09-46D2-BFBA-D2083C9D3D8B}" type="presOf" srcId="{E7366139-2E93-4E6B-999D-EAC4D31D9442}" destId="{BA141A2B-EFCD-406E-9F7A-165081E8E2FA}" srcOrd="0" destOrd="0" presId="urn:microsoft.com/office/officeart/2005/8/layout/cycle1"/>
    <dgm:cxn modelId="{BB6454F5-73FE-49E5-B3E9-5E8FB5E7620F}" type="presOf" srcId="{327738D1-4468-4C96-AE85-E76ED1488943}" destId="{2A8129C4-1292-444A-AAD8-D66E8FFB695A}" srcOrd="0" destOrd="0" presId="urn:microsoft.com/office/officeart/2005/8/layout/cycle1"/>
    <dgm:cxn modelId="{C57F83E1-1377-424B-88FD-24449FA9116A}" type="presOf" srcId="{F67AE151-64A6-4306-992F-E380237442EC}" destId="{EE66156B-3253-463E-8770-08B381EBFE88}" srcOrd="0" destOrd="0" presId="urn:microsoft.com/office/officeart/2005/8/layout/cycle1"/>
    <dgm:cxn modelId="{F86B7884-593C-434B-AE61-75768AA6DB28}" srcId="{9EEEDAC5-4E1C-4603-9334-9F084C187352}" destId="{96628D2C-7EAB-4274-9837-8BDC1B87D12C}" srcOrd="1" destOrd="0" parTransId="{C22FAF56-931C-4581-BF1B-3F6A8449AAE4}" sibTransId="{DDA921E5-18F1-436D-AF1F-1C5A65A5B14D}"/>
    <dgm:cxn modelId="{3CFE2921-DE23-4DD0-B2A3-511BC89CD467}" srcId="{9EEEDAC5-4E1C-4603-9334-9F084C187352}" destId="{E7366139-2E93-4E6B-999D-EAC4D31D9442}" srcOrd="2" destOrd="0" parTransId="{E1A36387-F97D-43EB-9F35-9236BD1CA5BB}" sibTransId="{317BF9F5-A087-4F47-AC75-C17C296C7A75}"/>
    <dgm:cxn modelId="{B00C9048-6A8D-4267-9515-1570AE1F9029}" type="presOf" srcId="{317BF9F5-A087-4F47-AC75-C17C296C7A75}" destId="{37ACC3FE-496A-4E50-A5DC-20988C058B0C}" srcOrd="0" destOrd="0" presId="urn:microsoft.com/office/officeart/2005/8/layout/cycle1"/>
    <dgm:cxn modelId="{96866E7E-BC9A-4371-921D-9FA5D26D494D}" srcId="{9EEEDAC5-4E1C-4603-9334-9F084C187352}" destId="{F67AE151-64A6-4306-992F-E380237442EC}" srcOrd="0" destOrd="0" parTransId="{F111D6FC-39EC-49F3-916A-1F6FEFAF4ED6}" sibTransId="{C6F7374C-FFC2-4396-B50C-4622FFAC711C}"/>
    <dgm:cxn modelId="{5240BA0F-D373-4B72-A881-4D29E4A13D1B}" srcId="{9EEEDAC5-4E1C-4603-9334-9F084C187352}" destId="{327738D1-4468-4C96-AE85-E76ED1488943}" srcOrd="3" destOrd="0" parTransId="{2DBE0B07-FD22-409F-9DFC-ADAF7F984974}" sibTransId="{4622733E-9E84-4A5B-A393-47F0086A4240}"/>
    <dgm:cxn modelId="{CE690537-E250-4473-8168-B65AA6F4A236}" type="presOf" srcId="{4622733E-9E84-4A5B-A393-47F0086A4240}" destId="{2DB9D6A3-6E26-44E7-99BA-9B63DD6F9F61}" srcOrd="0" destOrd="0" presId="urn:microsoft.com/office/officeart/2005/8/layout/cycle1"/>
    <dgm:cxn modelId="{28CD72BF-8C50-400A-B168-2E34B7904184}" type="presOf" srcId="{DDA921E5-18F1-436D-AF1F-1C5A65A5B14D}" destId="{98E4E2C3-7BBD-46E1-9A48-23348DF1BE49}" srcOrd="0" destOrd="0" presId="urn:microsoft.com/office/officeart/2005/8/layout/cycle1"/>
    <dgm:cxn modelId="{5E1AA169-3019-4FFE-8F57-FD24A77E01D3}" type="presOf" srcId="{9EEEDAC5-4E1C-4603-9334-9F084C187352}" destId="{078045A0-F657-4EBE-8D23-B0F976E3CE34}" srcOrd="0" destOrd="0" presId="urn:microsoft.com/office/officeart/2005/8/layout/cycle1"/>
    <dgm:cxn modelId="{AC7D3889-D43B-4212-9E95-5F064816C229}" type="presParOf" srcId="{078045A0-F657-4EBE-8D23-B0F976E3CE34}" destId="{80B15AFE-3F34-430D-AD39-4E80EF6556F5}" srcOrd="0" destOrd="0" presId="urn:microsoft.com/office/officeart/2005/8/layout/cycle1"/>
    <dgm:cxn modelId="{37A002E9-5DB7-4C03-B2D2-6C5ED430C603}" type="presParOf" srcId="{078045A0-F657-4EBE-8D23-B0F976E3CE34}" destId="{EE66156B-3253-463E-8770-08B381EBFE88}" srcOrd="1" destOrd="0" presId="urn:microsoft.com/office/officeart/2005/8/layout/cycle1"/>
    <dgm:cxn modelId="{C1976F1D-B369-43BF-8879-0C84AA13F226}" type="presParOf" srcId="{078045A0-F657-4EBE-8D23-B0F976E3CE34}" destId="{E226B249-1392-4EE7-ACC2-00EB84AB2948}" srcOrd="2" destOrd="0" presId="urn:microsoft.com/office/officeart/2005/8/layout/cycle1"/>
    <dgm:cxn modelId="{FD5A9389-9882-47E3-95A8-A630AB6DA940}" type="presParOf" srcId="{078045A0-F657-4EBE-8D23-B0F976E3CE34}" destId="{5D6E78C9-5B7D-49EB-91D8-2B5414DB650E}" srcOrd="3" destOrd="0" presId="urn:microsoft.com/office/officeart/2005/8/layout/cycle1"/>
    <dgm:cxn modelId="{B8EE7F91-EBA2-41B9-B708-877855EF1270}" type="presParOf" srcId="{078045A0-F657-4EBE-8D23-B0F976E3CE34}" destId="{80BCFAE1-1161-4D0D-92C3-9CEB34B8EE0D}" srcOrd="4" destOrd="0" presId="urn:microsoft.com/office/officeart/2005/8/layout/cycle1"/>
    <dgm:cxn modelId="{8A56CC52-A436-459B-B679-90F8D9A64E10}" type="presParOf" srcId="{078045A0-F657-4EBE-8D23-B0F976E3CE34}" destId="{98E4E2C3-7BBD-46E1-9A48-23348DF1BE49}" srcOrd="5" destOrd="0" presId="urn:microsoft.com/office/officeart/2005/8/layout/cycle1"/>
    <dgm:cxn modelId="{002AFFDD-20E0-4DF0-82EF-43D486AA867A}" type="presParOf" srcId="{078045A0-F657-4EBE-8D23-B0F976E3CE34}" destId="{8EF16F83-7E48-4FEB-BA9A-4264F189B7E4}" srcOrd="6" destOrd="0" presId="urn:microsoft.com/office/officeart/2005/8/layout/cycle1"/>
    <dgm:cxn modelId="{B574E2B6-0048-47DA-AF65-9D9F62915FFF}" type="presParOf" srcId="{078045A0-F657-4EBE-8D23-B0F976E3CE34}" destId="{BA141A2B-EFCD-406E-9F7A-165081E8E2FA}" srcOrd="7" destOrd="0" presId="urn:microsoft.com/office/officeart/2005/8/layout/cycle1"/>
    <dgm:cxn modelId="{F4F23FBC-4793-4E0E-9A99-903D909C4356}" type="presParOf" srcId="{078045A0-F657-4EBE-8D23-B0F976E3CE34}" destId="{37ACC3FE-496A-4E50-A5DC-20988C058B0C}" srcOrd="8" destOrd="0" presId="urn:microsoft.com/office/officeart/2005/8/layout/cycle1"/>
    <dgm:cxn modelId="{E25BABBB-F535-406B-B887-EABCC494978B}" type="presParOf" srcId="{078045A0-F657-4EBE-8D23-B0F976E3CE34}" destId="{1409F35A-1864-433C-88A9-ABADCC2C125E}" srcOrd="9" destOrd="0" presId="urn:microsoft.com/office/officeart/2005/8/layout/cycle1"/>
    <dgm:cxn modelId="{9A791B6F-1570-41C1-A280-71CA2F90B4DA}" type="presParOf" srcId="{078045A0-F657-4EBE-8D23-B0F976E3CE34}" destId="{2A8129C4-1292-444A-AAD8-D66E8FFB695A}" srcOrd="10" destOrd="0" presId="urn:microsoft.com/office/officeart/2005/8/layout/cycle1"/>
    <dgm:cxn modelId="{131C1C64-E7CB-4078-8ADF-B8F6E4548A26}" type="presParOf" srcId="{078045A0-F657-4EBE-8D23-B0F976E3CE34}" destId="{2DB9D6A3-6E26-44E7-99BA-9B63DD6F9F6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6156B-3253-463E-8770-08B381EBFE88}">
      <dsp:nvSpPr>
        <dsp:cNvPr id="0" name=""/>
        <dsp:cNvSpPr/>
      </dsp:nvSpPr>
      <dsp:spPr>
        <a:xfrm>
          <a:off x="2635835" y="62836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Enter Room</a:t>
          </a:r>
        </a:p>
      </dsp:txBody>
      <dsp:txXfrm>
        <a:off x="2635835" y="62836"/>
        <a:ext cx="991235" cy="991235"/>
      </dsp:txXfrm>
    </dsp:sp>
    <dsp:sp modelId="{E226B249-1392-4EE7-ACC2-00EB84AB2948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547898"/>
            <a:gd name="adj4" fmla="val 205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CFAE1-1161-4D0D-92C3-9CEB34B8EE0D}">
      <dsp:nvSpPr>
        <dsp:cNvPr id="0" name=""/>
        <dsp:cNvSpPr/>
      </dsp:nvSpPr>
      <dsp:spPr>
        <a:xfrm>
          <a:off x="2465243" y="1745638"/>
          <a:ext cx="1332418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Clairvoyance</a:t>
          </a:r>
          <a:endParaRPr lang="de-DE" sz="1800" kern="12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sp:txBody>
      <dsp:txXfrm>
        <a:off x="2465243" y="1745638"/>
        <a:ext cx="1332418" cy="991235"/>
      </dsp:txXfrm>
    </dsp:sp>
    <dsp:sp modelId="{98E4E2C3-7BBD-46E1-9A48-23348DF1BE49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5746860"/>
            <a:gd name="adj4" fmla="val 4892013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141A2B-EFCD-406E-9F7A-165081E8E2FA}">
      <dsp:nvSpPr>
        <dsp:cNvPr id="0" name=""/>
        <dsp:cNvSpPr/>
      </dsp:nvSpPr>
      <dsp:spPr>
        <a:xfrm>
          <a:off x="885896" y="1745638"/>
          <a:ext cx="1125507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Offering</a:t>
          </a:r>
          <a:endParaRPr lang="de-DE" sz="1800" kern="12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sp:txBody>
      <dsp:txXfrm>
        <a:off x="885896" y="1745638"/>
        <a:ext cx="1125507" cy="991235"/>
      </dsp:txXfrm>
    </dsp:sp>
    <dsp:sp modelId="{37ACC3FE-496A-4E50-A5DC-20988C058B0C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11347898"/>
            <a:gd name="adj4" fmla="val 97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8129C4-1292-444A-AAD8-D66E8FFB695A}">
      <dsp:nvSpPr>
        <dsp:cNvPr id="0" name=""/>
        <dsp:cNvSpPr/>
      </dsp:nvSpPr>
      <dsp:spPr>
        <a:xfrm>
          <a:off x="810849" y="62836"/>
          <a:ext cx="1275600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Posession</a:t>
          </a:r>
          <a:endParaRPr lang="de-DE" sz="1800" kern="12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sp:txBody>
      <dsp:txXfrm>
        <a:off x="810849" y="62836"/>
        <a:ext cx="1275600" cy="991235"/>
      </dsp:txXfrm>
    </dsp:sp>
    <dsp:sp modelId="{2DB9D6A3-6E26-44E7-99BA-9B63DD6F9F61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16747898"/>
            <a:gd name="adj4" fmla="val 15608877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</a:t>
            </a:r>
            <a:br>
              <a:rPr lang="de-DE" dirty="0" smtClean="0"/>
            </a:br>
            <a:r>
              <a:rPr lang="de-DE" dirty="0" smtClean="0"/>
              <a:t>Hallo mein Name ist Tobias Schuster und ich bin der Game Designer. </a:t>
            </a:r>
          </a:p>
          <a:p>
            <a:endParaRPr lang="de-DE" dirty="0" smtClean="0"/>
          </a:p>
          <a:p>
            <a:r>
              <a:rPr lang="de-DE" dirty="0" smtClean="0"/>
              <a:t>Wir werden euch heute das Konzep unseres neuen Spiels Voodoo vorstellen.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de-DE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570308" y="120192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Gameplay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471622560"/>
              </p:ext>
            </p:extLst>
          </p:nvPr>
        </p:nvGraphicFramePr>
        <p:xfrm>
          <a:off x="287524" y="1635646"/>
          <a:ext cx="4608512" cy="279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46953" y="105958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Game Loop</a:t>
            </a:r>
            <a:endParaRPr lang="de-DE" sz="24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51409" y="915566"/>
            <a:ext cx="398103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Mechanics: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Clairvoyance – Watch the room from a static perspective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Posession – Posess a guard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Camera: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Third person slightly from below</a:t>
            </a:r>
          </a:p>
          <a:p>
            <a:pPr>
              <a:lnSpc>
                <a:spcPct val="150000"/>
              </a:lnSpc>
            </a:pPr>
            <a:endParaRPr lang="de-DE" sz="16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843558"/>
            <a:ext cx="7488832" cy="3528392"/>
          </a:xfrm>
        </p:spPr>
        <p:txBody>
          <a:bodyPr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Sonja Köck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Artjom Schmitke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Art: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Marlou Nolting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Jesse Haines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Mohn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Levin Lang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Gaußmann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3024336" cy="334837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Experience – 1 playable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56019" y="1491630"/>
            <a:ext cx="3024336" cy="334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stage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Basic, non-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low-poly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main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character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with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textures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First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core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mechanic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Clairvoyance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461180" y="-191378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20000" flipV="1">
            <a:off x="7267064" y="-968293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>
                <a:latin typeface="MV Boli" pitchFamily="2" charset="0"/>
                <a:cs typeface="MV Boli" pitchFamily="2" charset="0"/>
              </a:rPr>
              <a:t>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Storeroom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(Tutorial) oder Operationsraum?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Textured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Main-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Character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Second core mechanic: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Bildschirmpräsentation (16:9)</PresentationFormat>
  <Paragraphs>61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MV Boli</vt:lpstr>
      <vt:lpstr>Trebuchet MS</vt:lpstr>
      <vt:lpstr>Verdana</vt:lpstr>
      <vt:lpstr>Wingdings 2</vt:lpstr>
      <vt:lpstr>Summer</vt:lpstr>
      <vt:lpstr>Voodoo</vt:lpstr>
      <vt:lpstr>Review</vt:lpstr>
      <vt:lpstr>Gameplay</vt:lpstr>
      <vt:lpstr>Team 13</vt:lpstr>
      <vt:lpstr>Gate 1</vt:lpstr>
      <vt:lpstr>Let’s play!</vt:lpstr>
      <vt:lpstr>Gate 2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54</cp:revision>
  <dcterms:created xsi:type="dcterms:W3CDTF">2018-04-11T12:49:23Z</dcterms:created>
  <dcterms:modified xsi:type="dcterms:W3CDTF">2018-05-11T14:28:37Z</dcterms:modified>
</cp:coreProperties>
</file>