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4" r:id="rId1"/>
  </p:sldMasterIdLst>
  <p:notesMasterIdLst>
    <p:notesMasterId r:id="rId9"/>
  </p:notesMasterIdLst>
  <p:sldIdLst>
    <p:sldId id="256" r:id="rId2"/>
    <p:sldId id="259" r:id="rId3"/>
    <p:sldId id="263" r:id="rId4"/>
    <p:sldId id="261" r:id="rId5"/>
    <p:sldId id="265" r:id="rId6"/>
    <p:sldId id="266" r:id="rId7"/>
    <p:sldId id="264" r:id="rId8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8" d="100"/>
          <a:sy n="138" d="100"/>
        </p:scale>
        <p:origin x="324" y="1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70F1A7-B44C-47F4-9D4E-59C4A99A588C}" type="datetimeFigureOut">
              <a:rPr lang="de-DE" smtClean="0"/>
              <a:t>22.05.2018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56AC9C-3557-4516-B20A-3092AF4000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27429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Hallo, mein Name ist Sonja Köck und ich bin der Producer von Team 13. </a:t>
            </a:r>
            <a:br>
              <a:rPr lang="de-DE" dirty="0" smtClean="0"/>
            </a:br>
            <a:r>
              <a:rPr lang="de-DE" dirty="0" smtClean="0"/>
              <a:t>Hallo mein Name ist Tobias Schuster und ich bin der Game Designer. </a:t>
            </a:r>
          </a:p>
          <a:p>
            <a:endParaRPr lang="de-DE" dirty="0" smtClean="0"/>
          </a:p>
          <a:p>
            <a:r>
              <a:rPr lang="de-DE" dirty="0" smtClean="0"/>
              <a:t>Wir werden euch heute das Konzep unseres neuen Spiels Voodoo vorstellen.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56AC9C-3557-4516-B20A-3092AF400081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13094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9442" y="2480517"/>
            <a:ext cx="7117180" cy="1102519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9442" y="3583035"/>
            <a:ext cx="7117180" cy="646065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63592-9D31-432D-A510-4EFC698F70CA}" type="datetimeFigureOut">
              <a:rPr lang="de-DE" smtClean="0"/>
              <a:t>22.05.2018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D69D-E071-4531-AD88-200E9680705D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3" y="1355521"/>
            <a:ext cx="7123080" cy="303857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63592-9D31-432D-A510-4EFC698F70CA}" type="datetimeFigureOut">
              <a:rPr lang="de-DE" smtClean="0"/>
              <a:t>22.05.2018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D69D-E071-4531-AD88-200E9680705D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1" y="506792"/>
            <a:ext cx="1472962" cy="3888996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3" y="506793"/>
            <a:ext cx="5467557" cy="388899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63592-9D31-432D-A510-4EFC698F70CA}" type="datetimeFigureOut">
              <a:rPr lang="de-DE" smtClean="0"/>
              <a:t>22.05.2018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D69D-E071-4531-AD88-200E9680705D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63592-9D31-432D-A510-4EFC698F70CA}" type="datetimeFigureOut">
              <a:rPr lang="de-DE" smtClean="0"/>
              <a:t>22.05.2018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D69D-E071-4531-AD88-200E9680705D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2481436"/>
            <a:ext cx="7117178" cy="1101600"/>
          </a:xfrm>
        </p:spPr>
        <p:txBody>
          <a:bodyPr anchor="b"/>
          <a:lstStyle>
            <a:lvl1pPr algn="r">
              <a:defRPr sz="32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3583036"/>
            <a:ext cx="7117178" cy="6453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63592-9D31-432D-A510-4EFC698F70CA}" type="datetimeFigureOut">
              <a:rPr lang="de-DE" smtClean="0"/>
              <a:t>22.05.2018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D69D-E071-4531-AD88-200E9680705D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506794"/>
            <a:ext cx="7123080" cy="693356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9443" y="1357312"/>
            <a:ext cx="3471277" cy="3038476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1" y="1357312"/>
            <a:ext cx="3469242" cy="3038477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63592-9D31-432D-A510-4EFC698F70CA}" type="datetimeFigureOut">
              <a:rPr lang="de-DE" smtClean="0"/>
              <a:t>22.05.2018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D69D-E071-4531-AD88-200E9680705D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1359695"/>
            <a:ext cx="3471277" cy="43219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9443" y="1791892"/>
            <a:ext cx="3471277" cy="2603896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281" y="1359695"/>
            <a:ext cx="3471275" cy="43219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1" y="1791892"/>
            <a:ext cx="3471275" cy="2603896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63592-9D31-432D-A510-4EFC698F70CA}" type="datetimeFigureOut">
              <a:rPr lang="de-DE" smtClean="0"/>
              <a:t>22.05.2018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D69D-E071-4531-AD88-200E9680705D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63592-9D31-432D-A510-4EFC698F70CA}" type="datetimeFigureOut">
              <a:rPr lang="de-DE" smtClean="0"/>
              <a:t>22.05.2018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D69D-E071-4531-AD88-200E9680705D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63592-9D31-432D-A510-4EFC698F70CA}" type="datetimeFigureOut">
              <a:rPr lang="de-DE" smtClean="0"/>
              <a:t>22.05.2018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D69D-E071-4531-AD88-200E9680705D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334566"/>
            <a:ext cx="2660650" cy="889396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2655" y="334566"/>
            <a:ext cx="4279869" cy="4061222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2" y="1223962"/>
            <a:ext cx="2660650" cy="3171824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63592-9D31-432D-A510-4EFC698F70CA}" type="datetimeFigureOut">
              <a:rPr lang="de-DE" smtClean="0"/>
              <a:t>22.05.2018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D69D-E071-4531-AD88-200E9680705D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4" y="1040293"/>
            <a:ext cx="3297953" cy="834941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3" y="1875234"/>
            <a:ext cx="3297954" cy="1897650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63592-9D31-432D-A510-4EFC698F70CA}" type="datetimeFigureOut">
              <a:rPr lang="de-DE" smtClean="0"/>
              <a:t>22.05.2018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D69D-E071-4531-AD88-200E9680705D}" type="slidenum">
              <a:rPr lang="de-DE" smtClean="0"/>
              <a:t>‹Nr.›</a:t>
            </a:fld>
            <a:endParaRPr lang="de-DE"/>
          </a:p>
        </p:txBody>
      </p:sp>
      <p:grpSp>
        <p:nvGrpSpPr>
          <p:cNvPr id="16" name="Group 15"/>
          <p:cNvGrpSpPr/>
          <p:nvPr/>
        </p:nvGrpSpPr>
        <p:grpSpPr>
          <a:xfrm>
            <a:off x="4516154" y="745791"/>
            <a:ext cx="1847138" cy="1147829"/>
            <a:chOff x="4718762" y="993075"/>
            <a:chExt cx="1847138" cy="1530439"/>
          </a:xfrm>
        </p:grpSpPr>
        <p:sp>
          <p:nvSpPr>
            <p:cNvPr id="32" name="Oval 31"/>
            <p:cNvSpPr/>
            <p:nvPr/>
          </p:nvSpPr>
          <p:spPr>
            <a:xfrm>
              <a:off x="5479247" y="1436861"/>
              <a:ext cx="1086653" cy="1086653"/>
            </a:xfrm>
            <a:prstGeom prst="ellips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5650541" y="1411791"/>
              <a:ext cx="830365" cy="830365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5256184" y="1894454"/>
              <a:ext cx="602364" cy="602364"/>
            </a:xfrm>
            <a:prstGeom prst="ellips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5424145" y="1811313"/>
              <a:ext cx="489588" cy="489588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4718762" y="2083426"/>
              <a:ext cx="256601" cy="256601"/>
            </a:xfrm>
            <a:prstGeom prst="ellips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6132091" y="993075"/>
              <a:ext cx="256601" cy="256601"/>
            </a:xfrm>
            <a:prstGeom prst="ellips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5059596" y="1894454"/>
              <a:ext cx="197439" cy="197439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6148801" y="1060593"/>
              <a:ext cx="197439" cy="197439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Picture Placeholder 17"/>
          <p:cNvSpPr>
            <a:spLocks noGrp="1"/>
          </p:cNvSpPr>
          <p:nvPr>
            <p:ph type="pic" sz="quarter" idx="14"/>
          </p:nvPr>
        </p:nvSpPr>
        <p:spPr>
          <a:xfrm>
            <a:off x="4674192" y="1201134"/>
            <a:ext cx="3429000" cy="2571750"/>
          </a:xfrm>
          <a:prstGeom prst="ellipse">
            <a:avLst/>
          </a:prstGeom>
          <a:ln w="76200">
            <a:solidFill>
              <a:schemeClr val="tx2">
                <a:lumMod val="75000"/>
              </a:schemeClr>
            </a:solidFill>
          </a:ln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Oval 55"/>
          <p:cNvSpPr>
            <a:spLocks noChangeAspect="1"/>
          </p:cNvSpPr>
          <p:nvPr/>
        </p:nvSpPr>
        <p:spPr>
          <a:xfrm>
            <a:off x="-69625" y="3031932"/>
            <a:ext cx="1743945" cy="1431926"/>
          </a:xfrm>
          <a:custGeom>
            <a:avLst/>
            <a:gdLst/>
            <a:ahLst/>
            <a:cxnLst/>
            <a:rect l="l" t="t" r="r" b="b"/>
            <a:pathLst>
              <a:path w="1743945" h="1909234">
                <a:moveTo>
                  <a:pt x="789328" y="0"/>
                </a:moveTo>
                <a:cubicBezTo>
                  <a:pt x="1316548" y="0"/>
                  <a:pt x="1743945" y="427397"/>
                  <a:pt x="1743945" y="954617"/>
                </a:cubicBezTo>
                <a:cubicBezTo>
                  <a:pt x="1743945" y="1481837"/>
                  <a:pt x="1316548" y="1909234"/>
                  <a:pt x="789328" y="1909234"/>
                </a:cubicBezTo>
                <a:cubicBezTo>
                  <a:pt x="461080" y="1909234"/>
                  <a:pt x="171527" y="1743562"/>
                  <a:pt x="0" y="1491086"/>
                </a:cubicBezTo>
                <a:lnTo>
                  <a:pt x="0" y="418149"/>
                </a:lnTo>
                <a:cubicBezTo>
                  <a:pt x="171527" y="165673"/>
                  <a:pt x="461080" y="0"/>
                  <a:pt x="789328" y="0"/>
                </a:cubicBezTo>
                <a:close/>
              </a:path>
            </a:pathLst>
          </a:custGeom>
          <a:solidFill>
            <a:schemeClr val="tx2">
              <a:lumMod val="75000"/>
              <a:alpha val="8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53" name="Oval 52"/>
          <p:cNvSpPr>
            <a:spLocks noChangeAspect="1"/>
          </p:cNvSpPr>
          <p:nvPr/>
        </p:nvSpPr>
        <p:spPr>
          <a:xfrm>
            <a:off x="520639" y="821483"/>
            <a:ext cx="1909233" cy="1431925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52" name="Oval 51"/>
          <p:cNvSpPr>
            <a:spLocks noChangeAspect="1"/>
          </p:cNvSpPr>
          <p:nvPr/>
        </p:nvSpPr>
        <p:spPr>
          <a:xfrm>
            <a:off x="1878730" y="212200"/>
            <a:ext cx="1909233" cy="1431925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54" name="Oval 53"/>
          <p:cNvSpPr>
            <a:spLocks noChangeAspect="1"/>
          </p:cNvSpPr>
          <p:nvPr/>
        </p:nvSpPr>
        <p:spPr>
          <a:xfrm>
            <a:off x="520637" y="4296851"/>
            <a:ext cx="1909234" cy="895317"/>
          </a:xfrm>
          <a:custGeom>
            <a:avLst/>
            <a:gdLst/>
            <a:ahLst/>
            <a:cxnLst/>
            <a:rect l="l" t="t" r="r" b="b"/>
            <a:pathLst>
              <a:path w="1909234" h="1193756">
                <a:moveTo>
                  <a:pt x="954617" y="0"/>
                </a:moveTo>
                <a:cubicBezTo>
                  <a:pt x="1481837" y="0"/>
                  <a:pt x="1909234" y="427397"/>
                  <a:pt x="1909234" y="954617"/>
                </a:cubicBezTo>
                <a:cubicBezTo>
                  <a:pt x="1909234" y="1037305"/>
                  <a:pt x="1898721" y="1117537"/>
                  <a:pt x="1877819" y="1193756"/>
                </a:cubicBezTo>
                <a:lnTo>
                  <a:pt x="31415" y="1193756"/>
                </a:lnTo>
                <a:cubicBezTo>
                  <a:pt x="10513" y="1117537"/>
                  <a:pt x="0" y="1037305"/>
                  <a:pt x="0" y="954617"/>
                </a:cubicBezTo>
                <a:cubicBezTo>
                  <a:pt x="0" y="427397"/>
                  <a:pt x="427397" y="0"/>
                  <a:pt x="954617" y="0"/>
                </a:cubicBezTo>
                <a:close/>
              </a:path>
            </a:pathLst>
          </a:custGeom>
          <a:solidFill>
            <a:schemeClr val="tx2">
              <a:lumMod val="75000"/>
              <a:alpha val="16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0" name="Oval 129"/>
          <p:cNvSpPr>
            <a:spLocks noChangeAspect="1"/>
          </p:cNvSpPr>
          <p:nvPr/>
        </p:nvSpPr>
        <p:spPr>
          <a:xfrm>
            <a:off x="-46711" y="-46282"/>
            <a:ext cx="1449107" cy="1257798"/>
          </a:xfrm>
          <a:custGeom>
            <a:avLst/>
            <a:gdLst/>
            <a:ahLst/>
            <a:cxnLst/>
            <a:rect l="l" t="t" r="r" b="b"/>
            <a:pathLst>
              <a:path w="1449107" h="1677064">
                <a:moveTo>
                  <a:pt x="0" y="0"/>
                </a:moveTo>
                <a:lnTo>
                  <a:pt x="1112019" y="0"/>
                </a:lnTo>
                <a:cubicBezTo>
                  <a:pt x="1319407" y="171874"/>
                  <a:pt x="1449107" y="432014"/>
                  <a:pt x="1449107" y="722447"/>
                </a:cubicBezTo>
                <a:cubicBezTo>
                  <a:pt x="1449107" y="1249667"/>
                  <a:pt x="1021710" y="1677064"/>
                  <a:pt x="494490" y="1677064"/>
                </a:cubicBezTo>
                <a:cubicBezTo>
                  <a:pt x="313232" y="1677064"/>
                  <a:pt x="143772" y="1626546"/>
                  <a:pt x="0" y="1537872"/>
                </a:cubicBezTo>
                <a:close/>
              </a:path>
            </a:pathLst>
          </a:custGeom>
          <a:solidFill>
            <a:schemeClr val="tx2">
              <a:lumMod val="75000"/>
              <a:alpha val="14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1" name="Oval 130"/>
          <p:cNvSpPr>
            <a:spLocks noChangeAspect="1"/>
          </p:cNvSpPr>
          <p:nvPr/>
        </p:nvSpPr>
        <p:spPr>
          <a:xfrm>
            <a:off x="924114" y="-121217"/>
            <a:ext cx="1909233" cy="1431925"/>
          </a:xfrm>
          <a:prstGeom prst="ellipse">
            <a:avLst/>
          </a:prstGeom>
          <a:solidFill>
            <a:schemeClr val="tx2">
              <a:lumMod val="75000"/>
              <a:alpha val="2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2" name="Oval 131"/>
          <p:cNvSpPr>
            <a:spLocks noChangeAspect="1"/>
          </p:cNvSpPr>
          <p:nvPr/>
        </p:nvSpPr>
        <p:spPr>
          <a:xfrm>
            <a:off x="1" y="495554"/>
            <a:ext cx="1909233" cy="1431925"/>
          </a:xfrm>
          <a:prstGeom prst="ellipse">
            <a:avLst/>
          </a:prstGeom>
          <a:solidFill>
            <a:schemeClr val="tx2">
              <a:lumMod val="75000"/>
              <a:alpha val="15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3" name="Oval 132"/>
          <p:cNvSpPr>
            <a:spLocks noChangeAspect="1"/>
          </p:cNvSpPr>
          <p:nvPr/>
        </p:nvSpPr>
        <p:spPr>
          <a:xfrm>
            <a:off x="7497532" y="-46282"/>
            <a:ext cx="1694467" cy="1257798"/>
          </a:xfrm>
          <a:custGeom>
            <a:avLst/>
            <a:gdLst/>
            <a:ahLst/>
            <a:cxnLst/>
            <a:rect l="l" t="t" r="r" b="b"/>
            <a:pathLst>
              <a:path w="1694467" h="1677064">
                <a:moveTo>
                  <a:pt x="337088" y="0"/>
                </a:moveTo>
                <a:lnTo>
                  <a:pt x="1573463" y="0"/>
                </a:lnTo>
                <a:cubicBezTo>
                  <a:pt x="1618202" y="37449"/>
                  <a:pt x="1658454" y="79950"/>
                  <a:pt x="1694467" y="126010"/>
                </a:cubicBezTo>
                <a:lnTo>
                  <a:pt x="1694467" y="1318884"/>
                </a:lnTo>
                <a:cubicBezTo>
                  <a:pt x="1522840" y="1538397"/>
                  <a:pt x="1254922" y="1677064"/>
                  <a:pt x="954617" y="1677064"/>
                </a:cubicBezTo>
                <a:cubicBezTo>
                  <a:pt x="427397" y="1677064"/>
                  <a:pt x="0" y="1249667"/>
                  <a:pt x="0" y="722447"/>
                </a:cubicBezTo>
                <a:cubicBezTo>
                  <a:pt x="0" y="432014"/>
                  <a:pt x="129700" y="171874"/>
                  <a:pt x="337088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1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4" name="Oval 133"/>
          <p:cNvSpPr>
            <a:spLocks noChangeAspect="1"/>
          </p:cNvSpPr>
          <p:nvPr/>
        </p:nvSpPr>
        <p:spPr>
          <a:xfrm>
            <a:off x="6117502" y="-46281"/>
            <a:ext cx="1909234" cy="1279086"/>
          </a:xfrm>
          <a:custGeom>
            <a:avLst/>
            <a:gdLst/>
            <a:ahLst/>
            <a:cxnLst/>
            <a:rect l="l" t="t" r="r" b="b"/>
            <a:pathLst>
              <a:path w="1909234" h="1705448">
                <a:moveTo>
                  <a:pt x="371490" y="0"/>
                </a:moveTo>
                <a:lnTo>
                  <a:pt x="1537745" y="0"/>
                </a:lnTo>
                <a:cubicBezTo>
                  <a:pt x="1764760" y="171517"/>
                  <a:pt x="1909234" y="444302"/>
                  <a:pt x="1909234" y="750831"/>
                </a:cubicBezTo>
                <a:cubicBezTo>
                  <a:pt x="1909234" y="1278051"/>
                  <a:pt x="1481837" y="1705448"/>
                  <a:pt x="954617" y="1705448"/>
                </a:cubicBezTo>
                <a:cubicBezTo>
                  <a:pt x="427397" y="1705448"/>
                  <a:pt x="0" y="1278051"/>
                  <a:pt x="0" y="750831"/>
                </a:cubicBezTo>
                <a:cubicBezTo>
                  <a:pt x="0" y="444302"/>
                  <a:pt x="144474" y="171517"/>
                  <a:pt x="371490" y="0"/>
                </a:cubicBezTo>
                <a:close/>
              </a:path>
            </a:pathLst>
          </a:custGeom>
          <a:solidFill>
            <a:schemeClr val="tx2">
              <a:lumMod val="75000"/>
              <a:alpha val="1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5" name="Oval 134"/>
          <p:cNvSpPr>
            <a:spLocks noChangeAspect="1"/>
          </p:cNvSpPr>
          <p:nvPr/>
        </p:nvSpPr>
        <p:spPr>
          <a:xfrm>
            <a:off x="7494454" y="821482"/>
            <a:ext cx="1697544" cy="1431926"/>
          </a:xfrm>
          <a:custGeom>
            <a:avLst/>
            <a:gdLst/>
            <a:ahLst/>
            <a:cxnLst/>
            <a:rect l="l" t="t" r="r" b="b"/>
            <a:pathLst>
              <a:path w="1697544" h="1909234">
                <a:moveTo>
                  <a:pt x="954617" y="0"/>
                </a:moveTo>
                <a:cubicBezTo>
                  <a:pt x="1256666" y="0"/>
                  <a:pt x="1525952" y="140283"/>
                  <a:pt x="1697544" y="361910"/>
                </a:cubicBezTo>
                <a:lnTo>
                  <a:pt x="1697544" y="1547324"/>
                </a:lnTo>
                <a:cubicBezTo>
                  <a:pt x="1525952" y="1768951"/>
                  <a:pt x="1256666" y="1909234"/>
                  <a:pt x="954617" y="1909234"/>
                </a:cubicBezTo>
                <a:cubicBezTo>
                  <a:pt x="427397" y="1909234"/>
                  <a:pt x="0" y="1481837"/>
                  <a:pt x="0" y="954617"/>
                </a:cubicBezTo>
                <a:cubicBezTo>
                  <a:pt x="0" y="427397"/>
                  <a:pt x="427397" y="0"/>
                  <a:pt x="954617" y="0"/>
                </a:cubicBezTo>
                <a:close/>
              </a:path>
            </a:pathLst>
          </a:custGeom>
          <a:solidFill>
            <a:schemeClr val="tx2">
              <a:lumMod val="75000"/>
              <a:alpha val="15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6" name="Oval 135"/>
          <p:cNvSpPr>
            <a:spLocks noChangeAspect="1"/>
          </p:cNvSpPr>
          <p:nvPr/>
        </p:nvSpPr>
        <p:spPr>
          <a:xfrm>
            <a:off x="8056674" y="3855260"/>
            <a:ext cx="1137194" cy="1319797"/>
          </a:xfrm>
          <a:custGeom>
            <a:avLst/>
            <a:gdLst/>
            <a:ahLst/>
            <a:cxnLst/>
            <a:rect l="l" t="t" r="r" b="b"/>
            <a:pathLst>
              <a:path w="1137194" h="1759729">
                <a:moveTo>
                  <a:pt x="954617" y="0"/>
                </a:moveTo>
                <a:cubicBezTo>
                  <a:pt x="1017088" y="0"/>
                  <a:pt x="1078157" y="6001"/>
                  <a:pt x="1137194" y="17897"/>
                </a:cubicBezTo>
                <a:lnTo>
                  <a:pt x="1137194" y="1759729"/>
                </a:lnTo>
                <a:lnTo>
                  <a:pt x="443151" y="1759729"/>
                </a:lnTo>
                <a:cubicBezTo>
                  <a:pt x="176544" y="1591075"/>
                  <a:pt x="0" y="1293463"/>
                  <a:pt x="0" y="954617"/>
                </a:cubicBezTo>
                <a:cubicBezTo>
                  <a:pt x="0" y="427397"/>
                  <a:pt x="427397" y="0"/>
                  <a:pt x="954617" y="0"/>
                </a:cubicBezTo>
                <a:close/>
              </a:path>
            </a:pathLst>
          </a:custGeom>
          <a:solidFill>
            <a:schemeClr val="tx2">
              <a:lumMod val="75000"/>
              <a:alpha val="16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7" name="Oval 136"/>
          <p:cNvSpPr>
            <a:spLocks noChangeAspect="1"/>
          </p:cNvSpPr>
          <p:nvPr/>
        </p:nvSpPr>
        <p:spPr>
          <a:xfrm>
            <a:off x="6661712" y="3272184"/>
            <a:ext cx="1909233" cy="1431925"/>
          </a:xfrm>
          <a:prstGeom prst="ellipse">
            <a:avLst/>
          </a:prstGeom>
          <a:solidFill>
            <a:schemeClr val="tx2">
              <a:lumMod val="75000"/>
              <a:alpha val="5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8" name="Oval 137"/>
          <p:cNvSpPr>
            <a:spLocks noChangeAspect="1"/>
          </p:cNvSpPr>
          <p:nvPr/>
        </p:nvSpPr>
        <p:spPr>
          <a:xfrm>
            <a:off x="-69625" y="3711574"/>
            <a:ext cx="1353860" cy="1431926"/>
          </a:xfrm>
          <a:custGeom>
            <a:avLst/>
            <a:gdLst/>
            <a:ahLst/>
            <a:cxnLst/>
            <a:rect l="l" t="t" r="r" b="b"/>
            <a:pathLst>
              <a:path w="1353860" h="1909234">
                <a:moveTo>
                  <a:pt x="399243" y="0"/>
                </a:moveTo>
                <a:cubicBezTo>
                  <a:pt x="926463" y="0"/>
                  <a:pt x="1353860" y="427397"/>
                  <a:pt x="1353860" y="954617"/>
                </a:cubicBezTo>
                <a:cubicBezTo>
                  <a:pt x="1353860" y="1481837"/>
                  <a:pt x="926463" y="1909234"/>
                  <a:pt x="399243" y="1909234"/>
                </a:cubicBezTo>
                <a:cubicBezTo>
                  <a:pt x="256544" y="1909234"/>
                  <a:pt x="121158" y="1877924"/>
                  <a:pt x="0" y="1820890"/>
                </a:cubicBezTo>
                <a:lnTo>
                  <a:pt x="0" y="88345"/>
                </a:lnTo>
                <a:cubicBezTo>
                  <a:pt x="121158" y="31311"/>
                  <a:pt x="256544" y="0"/>
                  <a:pt x="399243" y="0"/>
                </a:cubicBezTo>
                <a:close/>
              </a:path>
            </a:pathLst>
          </a:custGeom>
          <a:solidFill>
            <a:schemeClr val="tx2">
              <a:lumMod val="75000"/>
              <a:alpha val="16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9" name="Oval 138"/>
          <p:cNvSpPr>
            <a:spLocks noChangeAspect="1"/>
          </p:cNvSpPr>
          <p:nvPr/>
        </p:nvSpPr>
        <p:spPr>
          <a:xfrm>
            <a:off x="708472" y="3592752"/>
            <a:ext cx="1909233" cy="1431925"/>
          </a:xfrm>
          <a:prstGeom prst="ellipse">
            <a:avLst/>
          </a:prstGeom>
          <a:solidFill>
            <a:schemeClr val="tx2">
              <a:lumMod val="75000"/>
              <a:alpha val="8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40" name="Oval 139"/>
          <p:cNvSpPr>
            <a:spLocks noChangeAspect="1"/>
          </p:cNvSpPr>
          <p:nvPr/>
        </p:nvSpPr>
        <p:spPr>
          <a:xfrm>
            <a:off x="6117504" y="587991"/>
            <a:ext cx="1909233" cy="1431925"/>
          </a:xfrm>
          <a:prstGeom prst="ellipse">
            <a:avLst/>
          </a:prstGeom>
          <a:solidFill>
            <a:schemeClr val="tx2">
              <a:lumMod val="75000"/>
              <a:alpha val="15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41" name="Oval 140"/>
          <p:cNvSpPr>
            <a:spLocks noChangeAspect="1"/>
          </p:cNvSpPr>
          <p:nvPr/>
        </p:nvSpPr>
        <p:spPr>
          <a:xfrm>
            <a:off x="6459054" y="3855260"/>
            <a:ext cx="1909233" cy="1431925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18" name="Oval 117"/>
          <p:cNvSpPr>
            <a:spLocks noChangeAspect="1"/>
          </p:cNvSpPr>
          <p:nvPr/>
        </p:nvSpPr>
        <p:spPr>
          <a:xfrm>
            <a:off x="8398204" y="448396"/>
            <a:ext cx="793794" cy="939689"/>
          </a:xfrm>
          <a:custGeom>
            <a:avLst/>
            <a:gdLst/>
            <a:ahLst/>
            <a:cxnLst/>
            <a:rect l="l" t="t" r="r" b="b"/>
            <a:pathLst>
              <a:path w="793794" h="1252918">
                <a:moveTo>
                  <a:pt x="626459" y="0"/>
                </a:moveTo>
                <a:cubicBezTo>
                  <a:pt x="684682" y="0"/>
                  <a:pt x="741049" y="7943"/>
                  <a:pt x="793794" y="25480"/>
                </a:cubicBezTo>
                <a:lnTo>
                  <a:pt x="793794" y="1227438"/>
                </a:lnTo>
                <a:cubicBezTo>
                  <a:pt x="741049" y="1244975"/>
                  <a:pt x="684682" y="1252918"/>
                  <a:pt x="626459" y="1252918"/>
                </a:cubicBezTo>
                <a:cubicBezTo>
                  <a:pt x="280475" y="1252918"/>
                  <a:pt x="0" y="972443"/>
                  <a:pt x="0" y="626459"/>
                </a:cubicBezTo>
                <a:cubicBezTo>
                  <a:pt x="0" y="280475"/>
                  <a:pt x="280475" y="0"/>
                  <a:pt x="626459" y="0"/>
                </a:cubicBezTo>
                <a:close/>
              </a:path>
            </a:pathLst>
          </a:cu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/>
          <p:cNvSpPr>
            <a:spLocks noChangeAspect="1"/>
          </p:cNvSpPr>
          <p:nvPr/>
        </p:nvSpPr>
        <p:spPr>
          <a:xfrm>
            <a:off x="6350100" y="154884"/>
            <a:ext cx="1041276" cy="780957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/>
          <p:cNvSpPr>
            <a:spLocks noChangeAspect="1"/>
          </p:cNvSpPr>
          <p:nvPr/>
        </p:nvSpPr>
        <p:spPr>
          <a:xfrm>
            <a:off x="6872128" y="1087984"/>
            <a:ext cx="1218253" cy="913690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/>
          <p:cNvSpPr>
            <a:spLocks noChangeAspect="1"/>
          </p:cNvSpPr>
          <p:nvPr/>
        </p:nvSpPr>
        <p:spPr>
          <a:xfrm>
            <a:off x="7219068" y="1537445"/>
            <a:ext cx="1041276" cy="780957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/>
          <p:cNvSpPr>
            <a:spLocks noChangeAspect="1"/>
          </p:cNvSpPr>
          <p:nvPr/>
        </p:nvSpPr>
        <p:spPr>
          <a:xfrm>
            <a:off x="7749416" y="1996226"/>
            <a:ext cx="721308" cy="540981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/>
          <p:cNvSpPr>
            <a:spLocks noChangeAspect="1"/>
          </p:cNvSpPr>
          <p:nvPr/>
        </p:nvSpPr>
        <p:spPr>
          <a:xfrm>
            <a:off x="685054" y="-75732"/>
            <a:ext cx="1193676" cy="523361"/>
          </a:xfrm>
          <a:custGeom>
            <a:avLst/>
            <a:gdLst/>
            <a:ahLst/>
            <a:cxnLst/>
            <a:rect l="l" t="t" r="r" b="b"/>
            <a:pathLst>
              <a:path w="1193676" h="697815">
                <a:moveTo>
                  <a:pt x="10179" y="0"/>
                </a:moveTo>
                <a:lnTo>
                  <a:pt x="1183497" y="0"/>
                </a:lnTo>
                <a:cubicBezTo>
                  <a:pt x="1190746" y="32633"/>
                  <a:pt x="1193676" y="66463"/>
                  <a:pt x="1193676" y="100977"/>
                </a:cubicBezTo>
                <a:cubicBezTo>
                  <a:pt x="1193676" y="430602"/>
                  <a:pt x="926463" y="697815"/>
                  <a:pt x="596838" y="697815"/>
                </a:cubicBezTo>
                <a:cubicBezTo>
                  <a:pt x="267213" y="697815"/>
                  <a:pt x="0" y="430602"/>
                  <a:pt x="0" y="100977"/>
                </a:cubicBezTo>
                <a:close/>
              </a:path>
            </a:pathLst>
          </a:cu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/>
          <p:cNvSpPr>
            <a:spLocks noChangeAspect="1"/>
          </p:cNvSpPr>
          <p:nvPr/>
        </p:nvSpPr>
        <p:spPr>
          <a:xfrm>
            <a:off x="1502638" y="-75732"/>
            <a:ext cx="1029028" cy="344917"/>
          </a:xfrm>
          <a:custGeom>
            <a:avLst/>
            <a:gdLst/>
            <a:ahLst/>
            <a:cxnLst/>
            <a:rect l="l" t="t" r="r" b="b"/>
            <a:pathLst>
              <a:path w="1029028" h="459889">
                <a:moveTo>
                  <a:pt x="0" y="0"/>
                </a:moveTo>
                <a:lnTo>
                  <a:pt x="1029028" y="0"/>
                </a:lnTo>
                <a:cubicBezTo>
                  <a:pt x="1001386" y="259074"/>
                  <a:pt x="781401" y="459889"/>
                  <a:pt x="514514" y="459889"/>
                </a:cubicBezTo>
                <a:cubicBezTo>
                  <a:pt x="247627" y="459889"/>
                  <a:pt x="27642" y="259074"/>
                  <a:pt x="0" y="0"/>
                </a:cubicBezTo>
                <a:close/>
              </a:path>
            </a:pathLst>
          </a:cu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/>
          <p:cNvSpPr>
            <a:spLocks noChangeAspect="1"/>
          </p:cNvSpPr>
          <p:nvPr/>
        </p:nvSpPr>
        <p:spPr>
          <a:xfrm>
            <a:off x="-69624" y="-75732"/>
            <a:ext cx="590263" cy="459217"/>
          </a:xfrm>
          <a:custGeom>
            <a:avLst/>
            <a:gdLst/>
            <a:ahLst/>
            <a:cxnLst/>
            <a:rect l="l" t="t" r="r" b="b"/>
            <a:pathLst>
              <a:path w="590263" h="612289">
                <a:moveTo>
                  <a:pt x="0" y="0"/>
                </a:moveTo>
                <a:lnTo>
                  <a:pt x="581024" y="0"/>
                </a:lnTo>
                <a:cubicBezTo>
                  <a:pt x="587493" y="29611"/>
                  <a:pt x="590263" y="60308"/>
                  <a:pt x="590263" y="91651"/>
                </a:cubicBezTo>
                <a:cubicBezTo>
                  <a:pt x="590263" y="379191"/>
                  <a:pt x="357165" y="612289"/>
                  <a:pt x="69625" y="612289"/>
                </a:cubicBezTo>
                <a:lnTo>
                  <a:pt x="0" y="605270"/>
                </a:lnTo>
                <a:close/>
              </a:path>
            </a:pathLst>
          </a:cu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/>
          <p:cNvSpPr>
            <a:spLocks noChangeAspect="1"/>
          </p:cNvSpPr>
          <p:nvPr/>
        </p:nvSpPr>
        <p:spPr>
          <a:xfrm>
            <a:off x="277433" y="3241338"/>
            <a:ext cx="1396887" cy="1047665"/>
          </a:xfrm>
          <a:prstGeom prst="ellipse">
            <a:avLst/>
          </a:prstGeom>
          <a:solidFill>
            <a:schemeClr val="tx2">
              <a:lumMod val="75000"/>
              <a:alpha val="6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4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/>
          <p:cNvSpPr>
            <a:spLocks noChangeAspect="1"/>
          </p:cNvSpPr>
          <p:nvPr/>
        </p:nvSpPr>
        <p:spPr>
          <a:xfrm>
            <a:off x="5792132" y="4867474"/>
            <a:ext cx="1115939" cy="332827"/>
          </a:xfrm>
          <a:custGeom>
            <a:avLst/>
            <a:gdLst/>
            <a:ahLst/>
            <a:cxnLst/>
            <a:rect l="l" t="t" r="r" b="b"/>
            <a:pathLst>
              <a:path w="1115939" h="443769">
                <a:moveTo>
                  <a:pt x="557969" y="0"/>
                </a:moveTo>
                <a:cubicBezTo>
                  <a:pt x="830120" y="0"/>
                  <a:pt x="1058049" y="189335"/>
                  <a:pt x="1115939" y="443769"/>
                </a:cubicBezTo>
                <a:lnTo>
                  <a:pt x="0" y="443769"/>
                </a:lnTo>
                <a:cubicBezTo>
                  <a:pt x="57889" y="189335"/>
                  <a:pt x="285818" y="0"/>
                  <a:pt x="557969" y="0"/>
                </a:cubicBezTo>
                <a:close/>
              </a:path>
            </a:pathLst>
          </a:custGeom>
          <a:solidFill>
            <a:schemeClr val="tx2">
              <a:lumMod val="75000"/>
              <a:alpha val="6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4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/>
          <p:cNvSpPr>
            <a:spLocks noChangeAspect="1"/>
          </p:cNvSpPr>
          <p:nvPr/>
        </p:nvSpPr>
        <p:spPr>
          <a:xfrm>
            <a:off x="6128000" y="4806630"/>
            <a:ext cx="1237019" cy="393671"/>
          </a:xfrm>
          <a:custGeom>
            <a:avLst/>
            <a:gdLst/>
            <a:ahLst/>
            <a:cxnLst/>
            <a:rect l="l" t="t" r="r" b="b"/>
            <a:pathLst>
              <a:path w="1237019" h="524894">
                <a:moveTo>
                  <a:pt x="618509" y="0"/>
                </a:moveTo>
                <a:cubicBezTo>
                  <a:pt x="930325" y="0"/>
                  <a:pt x="1189147" y="226891"/>
                  <a:pt x="1237019" y="524894"/>
                </a:cubicBezTo>
                <a:lnTo>
                  <a:pt x="0" y="524894"/>
                </a:lnTo>
                <a:cubicBezTo>
                  <a:pt x="47872" y="226891"/>
                  <a:pt x="306694" y="0"/>
                  <a:pt x="618509" y="0"/>
                </a:cubicBezTo>
                <a:close/>
              </a:path>
            </a:pathLst>
          </a:custGeom>
          <a:solidFill>
            <a:schemeClr val="tx2">
              <a:lumMod val="75000"/>
              <a:alpha val="6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4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/>
          <p:cNvSpPr>
            <a:spLocks noChangeAspect="1"/>
          </p:cNvSpPr>
          <p:nvPr/>
        </p:nvSpPr>
        <p:spPr>
          <a:xfrm>
            <a:off x="7577655" y="4806631"/>
            <a:ext cx="1211408" cy="393670"/>
          </a:xfrm>
          <a:custGeom>
            <a:avLst/>
            <a:gdLst/>
            <a:ahLst/>
            <a:cxnLst/>
            <a:rect l="l" t="t" r="r" b="b"/>
            <a:pathLst>
              <a:path w="1211408" h="524893">
                <a:moveTo>
                  <a:pt x="605704" y="0"/>
                </a:moveTo>
                <a:cubicBezTo>
                  <a:pt x="914574" y="0"/>
                  <a:pt x="1170243" y="227782"/>
                  <a:pt x="1211408" y="524893"/>
                </a:cubicBezTo>
                <a:lnTo>
                  <a:pt x="0" y="524893"/>
                </a:lnTo>
                <a:cubicBezTo>
                  <a:pt x="41165" y="227782"/>
                  <a:pt x="296834" y="0"/>
                  <a:pt x="605704" y="0"/>
                </a:cubicBezTo>
                <a:close/>
              </a:path>
            </a:pathLst>
          </a:custGeom>
          <a:solidFill>
            <a:schemeClr val="tx2">
              <a:lumMod val="75000"/>
              <a:alpha val="6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4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>
            <a:spLocks noChangeAspect="1"/>
          </p:cNvSpPr>
          <p:nvPr/>
        </p:nvSpPr>
        <p:spPr>
          <a:xfrm>
            <a:off x="11073" y="3706489"/>
            <a:ext cx="611230" cy="458423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>
            <a:spLocks noChangeAspect="1"/>
          </p:cNvSpPr>
          <p:nvPr/>
        </p:nvSpPr>
        <p:spPr>
          <a:xfrm>
            <a:off x="-69625" y="4629427"/>
            <a:ext cx="778097" cy="562742"/>
          </a:xfrm>
          <a:custGeom>
            <a:avLst/>
            <a:gdLst/>
            <a:ahLst/>
            <a:cxnLst/>
            <a:rect l="l" t="t" r="r" b="b"/>
            <a:pathLst>
              <a:path w="778097" h="750322">
                <a:moveTo>
                  <a:pt x="261411" y="0"/>
                </a:moveTo>
                <a:cubicBezTo>
                  <a:pt x="546769" y="0"/>
                  <a:pt x="778097" y="231328"/>
                  <a:pt x="778097" y="516686"/>
                </a:cubicBezTo>
                <a:cubicBezTo>
                  <a:pt x="778097" y="601179"/>
                  <a:pt x="757816" y="680934"/>
                  <a:pt x="719843" y="750322"/>
                </a:cubicBezTo>
                <a:lnTo>
                  <a:pt x="0" y="750322"/>
                </a:lnTo>
                <a:lnTo>
                  <a:pt x="0" y="73330"/>
                </a:lnTo>
                <a:cubicBezTo>
                  <a:pt x="75863" y="26083"/>
                  <a:pt x="165591" y="0"/>
                  <a:pt x="261411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>
            <a:spLocks noChangeAspect="1"/>
          </p:cNvSpPr>
          <p:nvPr/>
        </p:nvSpPr>
        <p:spPr>
          <a:xfrm>
            <a:off x="-69625" y="3868931"/>
            <a:ext cx="563524" cy="673170"/>
          </a:xfrm>
          <a:custGeom>
            <a:avLst/>
            <a:gdLst/>
            <a:ahLst/>
            <a:cxnLst/>
            <a:rect l="l" t="t" r="r" b="b"/>
            <a:pathLst>
              <a:path w="563524" h="897560">
                <a:moveTo>
                  <a:pt x="114744" y="0"/>
                </a:moveTo>
                <a:cubicBezTo>
                  <a:pt x="362598" y="0"/>
                  <a:pt x="563524" y="200926"/>
                  <a:pt x="563524" y="448780"/>
                </a:cubicBezTo>
                <a:cubicBezTo>
                  <a:pt x="563524" y="696634"/>
                  <a:pt x="362598" y="897560"/>
                  <a:pt x="114744" y="897560"/>
                </a:cubicBezTo>
                <a:cubicBezTo>
                  <a:pt x="74918" y="897560"/>
                  <a:pt x="36304" y="892373"/>
                  <a:pt x="0" y="880900"/>
                </a:cubicBezTo>
                <a:lnTo>
                  <a:pt x="0" y="16661"/>
                </a:lnTo>
                <a:cubicBezTo>
                  <a:pt x="36304" y="5188"/>
                  <a:pt x="74918" y="0"/>
                  <a:pt x="114744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>
            <a:spLocks noChangeAspect="1"/>
          </p:cNvSpPr>
          <p:nvPr/>
        </p:nvSpPr>
        <p:spPr>
          <a:xfrm>
            <a:off x="-25758" y="361790"/>
            <a:ext cx="598416" cy="679278"/>
          </a:xfrm>
          <a:custGeom>
            <a:avLst/>
            <a:gdLst/>
            <a:ahLst/>
            <a:cxnLst/>
            <a:rect l="l" t="t" r="r" b="b"/>
            <a:pathLst>
              <a:path w="598416" h="905704">
                <a:moveTo>
                  <a:pt x="145564" y="0"/>
                </a:moveTo>
                <a:cubicBezTo>
                  <a:pt x="395667" y="0"/>
                  <a:pt x="598416" y="202749"/>
                  <a:pt x="598416" y="452852"/>
                </a:cubicBezTo>
                <a:cubicBezTo>
                  <a:pt x="598416" y="702955"/>
                  <a:pt x="395667" y="905704"/>
                  <a:pt x="145564" y="905704"/>
                </a:cubicBezTo>
                <a:cubicBezTo>
                  <a:pt x="94398" y="905704"/>
                  <a:pt x="45214" y="897218"/>
                  <a:pt x="0" y="879648"/>
                </a:cubicBezTo>
                <a:lnTo>
                  <a:pt x="0" y="26056"/>
                </a:lnTo>
                <a:cubicBezTo>
                  <a:pt x="45214" y="8486"/>
                  <a:pt x="94398" y="0"/>
                  <a:pt x="145564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>
            <a:spLocks noChangeAspect="1"/>
          </p:cNvSpPr>
          <p:nvPr/>
        </p:nvSpPr>
        <p:spPr>
          <a:xfrm>
            <a:off x="474209" y="627595"/>
            <a:ext cx="910817" cy="683113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>
            <a:spLocks noChangeAspect="1"/>
          </p:cNvSpPr>
          <p:nvPr/>
        </p:nvSpPr>
        <p:spPr>
          <a:xfrm>
            <a:off x="319224" y="1089195"/>
            <a:ext cx="772993" cy="579745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>
            <a:spLocks noChangeAspect="1"/>
          </p:cNvSpPr>
          <p:nvPr/>
        </p:nvSpPr>
        <p:spPr>
          <a:xfrm>
            <a:off x="371257" y="1415237"/>
            <a:ext cx="610366" cy="457775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>
            <a:spLocks noChangeAspect="1"/>
          </p:cNvSpPr>
          <p:nvPr/>
        </p:nvSpPr>
        <p:spPr>
          <a:xfrm>
            <a:off x="154676" y="1439762"/>
            <a:ext cx="521764" cy="391323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>
            <a:spLocks noChangeAspect="1"/>
          </p:cNvSpPr>
          <p:nvPr/>
        </p:nvSpPr>
        <p:spPr>
          <a:xfrm>
            <a:off x="7302517" y="-46282"/>
            <a:ext cx="910818" cy="563125"/>
          </a:xfrm>
          <a:custGeom>
            <a:avLst/>
            <a:gdLst/>
            <a:ahLst/>
            <a:cxnLst/>
            <a:rect l="l" t="t" r="r" b="b"/>
            <a:pathLst>
              <a:path w="910818" h="750833">
                <a:moveTo>
                  <a:pt x="111441" y="0"/>
                </a:moveTo>
                <a:lnTo>
                  <a:pt x="799378" y="0"/>
                </a:lnTo>
                <a:cubicBezTo>
                  <a:pt x="869408" y="78400"/>
                  <a:pt x="910818" y="182076"/>
                  <a:pt x="910818" y="295424"/>
                </a:cubicBezTo>
                <a:cubicBezTo>
                  <a:pt x="910818" y="546939"/>
                  <a:pt x="706924" y="750833"/>
                  <a:pt x="455409" y="750833"/>
                </a:cubicBezTo>
                <a:cubicBezTo>
                  <a:pt x="203894" y="750833"/>
                  <a:pt x="0" y="546939"/>
                  <a:pt x="0" y="295424"/>
                </a:cubicBezTo>
                <a:cubicBezTo>
                  <a:pt x="0" y="182076"/>
                  <a:pt x="41410" y="78400"/>
                  <a:pt x="111441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/>
          <p:cNvSpPr>
            <a:spLocks noChangeAspect="1"/>
          </p:cNvSpPr>
          <p:nvPr/>
        </p:nvSpPr>
        <p:spPr>
          <a:xfrm>
            <a:off x="8718124" y="-46281"/>
            <a:ext cx="473874" cy="459758"/>
          </a:xfrm>
          <a:custGeom>
            <a:avLst/>
            <a:gdLst/>
            <a:ahLst/>
            <a:cxnLst/>
            <a:rect l="l" t="t" r="r" b="b"/>
            <a:pathLst>
              <a:path w="473874" h="613011">
                <a:moveTo>
                  <a:pt x="29684" y="0"/>
                </a:moveTo>
                <a:lnTo>
                  <a:pt x="473874" y="0"/>
                </a:lnTo>
                <a:lnTo>
                  <a:pt x="473874" y="611150"/>
                </a:lnTo>
                <a:cubicBezTo>
                  <a:pt x="467789" y="612887"/>
                  <a:pt x="461614" y="613011"/>
                  <a:pt x="455409" y="613011"/>
                </a:cubicBezTo>
                <a:cubicBezTo>
                  <a:pt x="203894" y="613011"/>
                  <a:pt x="0" y="409117"/>
                  <a:pt x="0" y="157602"/>
                </a:cubicBezTo>
                <a:cubicBezTo>
                  <a:pt x="0" y="101995"/>
                  <a:pt x="9966" y="48716"/>
                  <a:pt x="29684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>
            <a:spLocks noChangeAspect="1"/>
          </p:cNvSpPr>
          <p:nvPr/>
        </p:nvSpPr>
        <p:spPr>
          <a:xfrm>
            <a:off x="7748239" y="212200"/>
            <a:ext cx="1128521" cy="846391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>
            <a:spLocks noChangeAspect="1"/>
          </p:cNvSpPr>
          <p:nvPr/>
        </p:nvSpPr>
        <p:spPr>
          <a:xfrm>
            <a:off x="8914718" y="562202"/>
            <a:ext cx="277280" cy="680994"/>
          </a:xfrm>
          <a:custGeom>
            <a:avLst/>
            <a:gdLst/>
            <a:ahLst/>
            <a:cxnLst/>
            <a:rect l="l" t="t" r="r" b="b"/>
            <a:pathLst>
              <a:path w="277280" h="907992">
                <a:moveTo>
                  <a:pt x="277280" y="0"/>
                </a:moveTo>
                <a:lnTo>
                  <a:pt x="277280" y="907992"/>
                </a:lnTo>
                <a:cubicBezTo>
                  <a:pt x="112021" y="824131"/>
                  <a:pt x="0" y="652146"/>
                  <a:pt x="0" y="453996"/>
                </a:cubicBezTo>
                <a:cubicBezTo>
                  <a:pt x="0" y="255847"/>
                  <a:pt x="112021" y="83861"/>
                  <a:pt x="277280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>
            <a:spLocks noChangeAspect="1"/>
          </p:cNvSpPr>
          <p:nvPr/>
        </p:nvSpPr>
        <p:spPr>
          <a:xfrm>
            <a:off x="7590871" y="546373"/>
            <a:ext cx="969734" cy="727301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/>
          <p:cNvSpPr>
            <a:spLocks noChangeAspect="1"/>
          </p:cNvSpPr>
          <p:nvPr/>
        </p:nvSpPr>
        <p:spPr>
          <a:xfrm>
            <a:off x="7470041" y="994857"/>
            <a:ext cx="608190" cy="456143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/>
          <p:cNvSpPr>
            <a:spLocks noChangeAspect="1"/>
          </p:cNvSpPr>
          <p:nvPr/>
        </p:nvSpPr>
        <p:spPr>
          <a:xfrm>
            <a:off x="7629942" y="4208571"/>
            <a:ext cx="738345" cy="553759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/>
          <p:cNvSpPr>
            <a:spLocks noChangeAspect="1"/>
          </p:cNvSpPr>
          <p:nvPr/>
        </p:nvSpPr>
        <p:spPr>
          <a:xfrm>
            <a:off x="6972883" y="3931691"/>
            <a:ext cx="738345" cy="553759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/>
          <p:cNvSpPr>
            <a:spLocks noChangeAspect="1"/>
          </p:cNvSpPr>
          <p:nvPr/>
        </p:nvSpPr>
        <p:spPr>
          <a:xfrm>
            <a:off x="7494455" y="3696125"/>
            <a:ext cx="738345" cy="553759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/>
          <p:cNvSpPr>
            <a:spLocks noChangeAspect="1"/>
          </p:cNvSpPr>
          <p:nvPr/>
        </p:nvSpPr>
        <p:spPr>
          <a:xfrm>
            <a:off x="8229034" y="4249883"/>
            <a:ext cx="605634" cy="454226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/>
          <p:cNvSpPr>
            <a:spLocks noChangeAspect="1"/>
          </p:cNvSpPr>
          <p:nvPr/>
        </p:nvSpPr>
        <p:spPr>
          <a:xfrm>
            <a:off x="8078232" y="3073382"/>
            <a:ext cx="553549" cy="415162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/>
          <p:cNvSpPr>
            <a:spLocks noChangeAspect="1"/>
          </p:cNvSpPr>
          <p:nvPr/>
        </p:nvSpPr>
        <p:spPr>
          <a:xfrm>
            <a:off x="8411817" y="3793409"/>
            <a:ext cx="553549" cy="415162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/>
          <p:cNvSpPr>
            <a:spLocks noChangeAspect="1"/>
          </p:cNvSpPr>
          <p:nvPr/>
        </p:nvSpPr>
        <p:spPr>
          <a:xfrm>
            <a:off x="8688590" y="3592751"/>
            <a:ext cx="503408" cy="415163"/>
          </a:xfrm>
          <a:custGeom>
            <a:avLst/>
            <a:gdLst/>
            <a:ahLst/>
            <a:cxnLst/>
            <a:rect l="l" t="t" r="r" b="b"/>
            <a:pathLst>
              <a:path w="503408" h="553550">
                <a:moveTo>
                  <a:pt x="276775" y="0"/>
                </a:moveTo>
                <a:cubicBezTo>
                  <a:pt x="370698" y="0"/>
                  <a:pt x="453694" y="46784"/>
                  <a:pt x="503408" y="118545"/>
                </a:cubicBezTo>
                <a:lnTo>
                  <a:pt x="503408" y="435005"/>
                </a:lnTo>
                <a:cubicBezTo>
                  <a:pt x="453694" y="506767"/>
                  <a:pt x="370698" y="553550"/>
                  <a:pt x="276775" y="553550"/>
                </a:cubicBezTo>
                <a:cubicBezTo>
                  <a:pt x="123916" y="553550"/>
                  <a:pt x="0" y="429634"/>
                  <a:pt x="0" y="276775"/>
                </a:cubicBezTo>
                <a:cubicBezTo>
                  <a:pt x="0" y="123916"/>
                  <a:pt x="123916" y="0"/>
                  <a:pt x="276775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9443" y="506794"/>
            <a:ext cx="7125113" cy="6933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1355521"/>
            <a:ext cx="7125112" cy="30385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37344" y="4463858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C63592-9D31-432D-A510-4EFC698F70CA}" type="datetimeFigureOut">
              <a:rPr lang="de-DE" smtClean="0"/>
              <a:t>22.05.2018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80946" y="4463858"/>
            <a:ext cx="5256399" cy="27384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2659" y="4463858"/>
            <a:ext cx="608287" cy="27384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B9D69D-E071-4531-AD88-200E9680705D}" type="slidenum">
              <a:rPr lang="de-DE" smtClean="0"/>
              <a:t>‹Nr.›</a:t>
            </a:fld>
            <a:endParaRPr lang="de-DE"/>
          </a:p>
        </p:txBody>
      </p:sp>
      <p:sp>
        <p:nvSpPr>
          <p:cNvPr id="55" name="Oval 54"/>
          <p:cNvSpPr>
            <a:spLocks noChangeAspect="1"/>
          </p:cNvSpPr>
          <p:nvPr/>
        </p:nvSpPr>
        <p:spPr>
          <a:xfrm>
            <a:off x="1583172" y="4090667"/>
            <a:ext cx="1909234" cy="1101501"/>
          </a:xfrm>
          <a:custGeom>
            <a:avLst/>
            <a:gdLst/>
            <a:ahLst/>
            <a:cxnLst/>
            <a:rect l="l" t="t" r="r" b="b"/>
            <a:pathLst>
              <a:path w="1909234" h="1468668">
                <a:moveTo>
                  <a:pt x="954617" y="0"/>
                </a:moveTo>
                <a:cubicBezTo>
                  <a:pt x="1481837" y="0"/>
                  <a:pt x="1909234" y="427397"/>
                  <a:pt x="1909234" y="954617"/>
                </a:cubicBezTo>
                <a:cubicBezTo>
                  <a:pt x="1909234" y="1144075"/>
                  <a:pt x="1854043" y="1320642"/>
                  <a:pt x="1758159" y="1468668"/>
                </a:cubicBezTo>
                <a:lnTo>
                  <a:pt x="151075" y="1468668"/>
                </a:lnTo>
                <a:cubicBezTo>
                  <a:pt x="55192" y="1320642"/>
                  <a:pt x="0" y="1144075"/>
                  <a:pt x="0" y="954617"/>
                </a:cubicBezTo>
                <a:cubicBezTo>
                  <a:pt x="0" y="427397"/>
                  <a:pt x="427397" y="0"/>
                  <a:pt x="954617" y="0"/>
                </a:cubicBezTo>
                <a:close/>
              </a:path>
            </a:pathLst>
          </a:custGeom>
          <a:solidFill>
            <a:schemeClr val="tx2">
              <a:lumMod val="75000"/>
              <a:alpha val="8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57" name="Oval 56"/>
          <p:cNvSpPr>
            <a:spLocks noChangeAspect="1"/>
          </p:cNvSpPr>
          <p:nvPr/>
        </p:nvSpPr>
        <p:spPr>
          <a:xfrm>
            <a:off x="8570944" y="2537206"/>
            <a:ext cx="306310" cy="229733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>
            <a:spLocks noChangeAspect="1"/>
          </p:cNvSpPr>
          <p:nvPr/>
        </p:nvSpPr>
        <p:spPr>
          <a:xfrm>
            <a:off x="8398204" y="2652073"/>
            <a:ext cx="306310" cy="229733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>
            <a:spLocks noChangeAspect="1"/>
          </p:cNvSpPr>
          <p:nvPr/>
        </p:nvSpPr>
        <p:spPr>
          <a:xfrm>
            <a:off x="8608408" y="2766373"/>
            <a:ext cx="306310" cy="229733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>
            <a:spLocks noChangeAspect="1"/>
          </p:cNvSpPr>
          <p:nvPr/>
        </p:nvSpPr>
        <p:spPr>
          <a:xfrm>
            <a:off x="154677" y="2024197"/>
            <a:ext cx="467627" cy="350720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>
            <a:spLocks noChangeAspect="1"/>
          </p:cNvSpPr>
          <p:nvPr/>
        </p:nvSpPr>
        <p:spPr>
          <a:xfrm>
            <a:off x="474208" y="2374916"/>
            <a:ext cx="458770" cy="344078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>
            <a:spLocks noChangeAspect="1"/>
          </p:cNvSpPr>
          <p:nvPr/>
        </p:nvSpPr>
        <p:spPr>
          <a:xfrm>
            <a:off x="270259" y="2537207"/>
            <a:ext cx="352045" cy="264034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>
            <a:spLocks noChangeAspect="1"/>
          </p:cNvSpPr>
          <p:nvPr/>
        </p:nvSpPr>
        <p:spPr>
          <a:xfrm>
            <a:off x="-86601" y="1936109"/>
            <a:ext cx="1360441" cy="1431926"/>
          </a:xfrm>
          <a:custGeom>
            <a:avLst/>
            <a:gdLst/>
            <a:ahLst/>
            <a:cxnLst/>
            <a:rect l="l" t="t" r="r" b="b"/>
            <a:pathLst>
              <a:path w="1360441" h="1909234">
                <a:moveTo>
                  <a:pt x="405824" y="0"/>
                </a:moveTo>
                <a:cubicBezTo>
                  <a:pt x="933044" y="0"/>
                  <a:pt x="1360441" y="427397"/>
                  <a:pt x="1360441" y="954617"/>
                </a:cubicBezTo>
                <a:cubicBezTo>
                  <a:pt x="1360441" y="1481837"/>
                  <a:pt x="933044" y="1909234"/>
                  <a:pt x="405824" y="1909234"/>
                </a:cubicBezTo>
                <a:cubicBezTo>
                  <a:pt x="260527" y="1909234"/>
                  <a:pt x="122812" y="1876773"/>
                  <a:pt x="0" y="1817719"/>
                </a:cubicBezTo>
                <a:lnTo>
                  <a:pt x="0" y="91515"/>
                </a:lnTo>
                <a:cubicBezTo>
                  <a:pt x="122812" y="32461"/>
                  <a:pt x="260527" y="0"/>
                  <a:pt x="405824" y="0"/>
                </a:cubicBezTo>
                <a:close/>
              </a:path>
            </a:pathLst>
          </a:custGeom>
          <a:solidFill>
            <a:schemeClr val="tx2">
              <a:lumMod val="75000"/>
              <a:alpha val="8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64" name="Oval 63"/>
          <p:cNvSpPr>
            <a:spLocks noChangeAspect="1"/>
          </p:cNvSpPr>
          <p:nvPr/>
        </p:nvSpPr>
        <p:spPr>
          <a:xfrm>
            <a:off x="6173124" y="1796562"/>
            <a:ext cx="1218253" cy="913690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microsoft.com/office/2007/relationships/hdphoto" Target="../media/hdphoto1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9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rafik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0000">
            <a:off x="6488572" y="256446"/>
            <a:ext cx="2375596" cy="1757567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259632" y="793380"/>
            <a:ext cx="4608512" cy="3361254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5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4268" y="267494"/>
            <a:ext cx="792088" cy="971899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6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53200" y="1080113"/>
            <a:ext cx="1143744" cy="1403383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7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339502"/>
            <a:ext cx="1791816" cy="2198573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23478"/>
            <a:ext cx="8826157" cy="4948014"/>
          </a:xfrm>
          <a:prstGeom prst="rect">
            <a:avLst/>
          </a:prstGeom>
          <a:ln>
            <a:noFill/>
          </a:ln>
          <a:effectLst>
            <a:softEdge rad="317500"/>
          </a:effec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009442" y="411511"/>
            <a:ext cx="7117180" cy="1872207"/>
          </a:xfrm>
        </p:spPr>
        <p:txBody>
          <a:bodyPr/>
          <a:lstStyle/>
          <a:p>
            <a:pPr algn="ctr"/>
            <a:r>
              <a:rPr lang="de-DE" sz="6000" b="1" dirty="0" smtClean="0">
                <a:latin typeface="MV Boli" pitchFamily="2" charset="0"/>
                <a:cs typeface="MV Boli" pitchFamily="2" charset="0"/>
              </a:rPr>
              <a:t>Voodoo</a:t>
            </a:r>
            <a:endParaRPr lang="de-DE" sz="6000" b="1" dirty="0">
              <a:latin typeface="MV Boli" pitchFamily="2" charset="0"/>
              <a:cs typeface="MV Boli" pitchFamily="2" charset="0"/>
            </a:endParaRPr>
          </a:p>
        </p:txBody>
      </p:sp>
      <p:sp>
        <p:nvSpPr>
          <p:cNvPr id="6" name="Untertitel 5"/>
          <p:cNvSpPr>
            <a:spLocks noGrp="1"/>
          </p:cNvSpPr>
          <p:nvPr>
            <p:ph type="subTitle" idx="1"/>
          </p:nvPr>
        </p:nvSpPr>
        <p:spPr>
          <a:xfrm>
            <a:off x="1009442" y="2427735"/>
            <a:ext cx="7117180" cy="648071"/>
          </a:xfrm>
        </p:spPr>
        <p:txBody>
          <a:bodyPr>
            <a:normAutofit/>
          </a:bodyPr>
          <a:lstStyle/>
          <a:p>
            <a:pPr algn="ctr"/>
            <a:r>
              <a:rPr lang="de-DE" dirty="0" smtClean="0">
                <a:latin typeface="MV Boli" pitchFamily="2" charset="0"/>
                <a:cs typeface="MV Boli" pitchFamily="2" charset="0"/>
              </a:rPr>
              <a:t>(Working title)</a:t>
            </a: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-180000" flipH="1">
            <a:off x="504147" y="387304"/>
            <a:ext cx="3456384" cy="4241012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0000">
            <a:off x="4400512" y="1021143"/>
            <a:ext cx="4205557" cy="3361254"/>
          </a:xfrm>
          <a:prstGeom prst="rect">
            <a:avLst/>
          </a:prstGeom>
        </p:spPr>
      </p:pic>
      <p:pic>
        <p:nvPicPr>
          <p:cNvPr id="18" name="Grafik 17"/>
          <p:cNvPicPr>
            <a:picLocks noChangeAspect="1"/>
          </p:cNvPicPr>
          <p:nvPr/>
        </p:nvPicPr>
        <p:blipFill>
          <a:blip r:embed="rId11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20000" flipV="1">
            <a:off x="-1751912" y="-2494533"/>
            <a:ext cx="4608512" cy="3361254"/>
          </a:xfrm>
          <a:prstGeom prst="rect">
            <a:avLst/>
          </a:prstGeom>
        </p:spPr>
      </p:pic>
      <p:pic>
        <p:nvPicPr>
          <p:cNvPr id="19" name="Grafik 18"/>
          <p:cNvPicPr>
            <a:picLocks noChangeAspect="1"/>
          </p:cNvPicPr>
          <p:nvPr/>
        </p:nvPicPr>
        <p:blipFill>
          <a:blip r:embed="rId1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20000" flipH="1">
            <a:off x="570308" y="120192"/>
            <a:ext cx="11096441" cy="8209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887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4" presetClass="entr" presetSubtype="5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500"/>
                            </p:stCondLst>
                            <p:childTnLst>
                              <p:par>
                                <p:cTn id="26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6000"/>
                            </p:stCondLst>
                            <p:childTnLst>
                              <p:par>
                                <p:cTn id="30" presetID="47" presetClass="entr" presetSubtype="0" fill="hold" nodeType="after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8250"/>
                            </p:stCondLst>
                            <p:childTnLst>
                              <p:par>
                                <p:cTn id="39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9500"/>
                            </p:stCondLst>
                            <p:childTnLst>
                              <p:par>
                                <p:cTn id="43" presetID="47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500"/>
                            </p:stCondLst>
                            <p:childTnLst>
                              <p:par>
                                <p:cTn id="49" presetID="8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51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31" y="0"/>
            <a:ext cx="8826157" cy="4948014"/>
          </a:xfrm>
          <a:prstGeom prst="rect">
            <a:avLst/>
          </a:prstGeom>
          <a:ln>
            <a:noFill/>
          </a:ln>
          <a:effectLst>
            <a:softEdge rad="317500"/>
          </a:effec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49493"/>
            <a:ext cx="7772400" cy="64807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latin typeface="MV Boli" pitchFamily="2" charset="0"/>
                <a:cs typeface="MV Boli" pitchFamily="2" charset="0"/>
              </a:rPr>
              <a:t>Review</a:t>
            </a:r>
            <a:endParaRPr lang="de-DE" dirty="0">
              <a:latin typeface="MV Boli" pitchFamily="2" charset="0"/>
              <a:cs typeface="MV Boli" pitchFamily="2" charset="0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1707654"/>
            <a:ext cx="6400800" cy="3115512"/>
          </a:xfrm>
        </p:spPr>
        <p:txBody>
          <a:bodyPr/>
          <a:lstStyle/>
          <a:p>
            <a:pPr lvl="0"/>
            <a:endParaRPr lang="en-GB" dirty="0" smtClean="0">
              <a:latin typeface="MV Boli" pitchFamily="2" charset="0"/>
              <a:cs typeface="MV Boli" pitchFamily="2" charset="0"/>
            </a:endParaRPr>
          </a:p>
          <a:p>
            <a:pPr lvl="0"/>
            <a:r>
              <a:rPr lang="en-GB" dirty="0" smtClean="0">
                <a:latin typeface="MV Boli" pitchFamily="2" charset="0"/>
                <a:cs typeface="MV Boli" pitchFamily="2" charset="0"/>
              </a:rPr>
              <a:t>Game </a:t>
            </a:r>
            <a:r>
              <a:rPr lang="en-GB" dirty="0">
                <a:latin typeface="MV Boli" pitchFamily="2" charset="0"/>
                <a:cs typeface="MV Boli" pitchFamily="2" charset="0"/>
              </a:rPr>
              <a:t>Type:	3D </a:t>
            </a:r>
            <a:r>
              <a:rPr lang="en-GB" dirty="0" smtClean="0">
                <a:latin typeface="MV Boli" pitchFamily="2" charset="0"/>
                <a:cs typeface="MV Boli" pitchFamily="2" charset="0"/>
              </a:rPr>
              <a:t>Platformer</a:t>
            </a:r>
            <a:endParaRPr lang="de-DE" dirty="0">
              <a:latin typeface="MV Boli" pitchFamily="2" charset="0"/>
              <a:cs typeface="MV Boli" pitchFamily="2" charset="0"/>
            </a:endParaRPr>
          </a:p>
          <a:p>
            <a:pPr lvl="0"/>
            <a:r>
              <a:rPr lang="en-GB" dirty="0">
                <a:latin typeface="MV Boli" pitchFamily="2" charset="0"/>
                <a:cs typeface="MV Boli" pitchFamily="2" charset="0"/>
              </a:rPr>
              <a:t>Game Mode:	Singleplayer</a:t>
            </a:r>
            <a:endParaRPr lang="de-DE" dirty="0">
              <a:latin typeface="MV Boli" pitchFamily="2" charset="0"/>
              <a:cs typeface="MV Boli" pitchFamily="2" charset="0"/>
            </a:endParaRPr>
          </a:p>
          <a:p>
            <a:pPr lvl="0"/>
            <a:r>
              <a:rPr lang="en-GB" dirty="0">
                <a:latin typeface="MV Boli" pitchFamily="2" charset="0"/>
                <a:cs typeface="MV Boli" pitchFamily="2" charset="0"/>
              </a:rPr>
              <a:t>Genre:		</a:t>
            </a:r>
            <a:r>
              <a:rPr lang="en-GB" dirty="0" smtClean="0">
                <a:latin typeface="MV Boli" pitchFamily="2" charset="0"/>
                <a:cs typeface="MV Boli" pitchFamily="2" charset="0"/>
              </a:rPr>
              <a:t>	Supernatural </a:t>
            </a:r>
            <a:r>
              <a:rPr lang="en-GB" dirty="0">
                <a:latin typeface="MV Boli" pitchFamily="2" charset="0"/>
                <a:cs typeface="MV Boli" pitchFamily="2" charset="0"/>
              </a:rPr>
              <a:t>Adventure</a:t>
            </a:r>
            <a:endParaRPr lang="de-DE" dirty="0">
              <a:latin typeface="MV Boli" pitchFamily="2" charset="0"/>
              <a:cs typeface="MV Boli" pitchFamily="2" charset="0"/>
            </a:endParaRPr>
          </a:p>
          <a:p>
            <a:pPr lvl="0"/>
            <a:r>
              <a:rPr lang="en-GB" dirty="0">
                <a:latin typeface="MV Boli" pitchFamily="2" charset="0"/>
                <a:cs typeface="MV Boli" pitchFamily="2" charset="0"/>
              </a:rPr>
              <a:t>Platform:	</a:t>
            </a:r>
            <a:r>
              <a:rPr lang="en-GB" dirty="0" smtClean="0">
                <a:latin typeface="MV Boli" pitchFamily="2" charset="0"/>
                <a:cs typeface="MV Boli" pitchFamily="2" charset="0"/>
              </a:rPr>
              <a:t>	PC</a:t>
            </a:r>
            <a:endParaRPr lang="de-DE" dirty="0">
              <a:latin typeface="MV Boli" pitchFamily="2" charset="0"/>
              <a:cs typeface="MV Boli" pitchFamily="2" charset="0"/>
            </a:endParaRPr>
          </a:p>
          <a:p>
            <a:pPr lvl="0"/>
            <a:r>
              <a:rPr lang="en-GB" dirty="0">
                <a:latin typeface="MV Boli" pitchFamily="2" charset="0"/>
                <a:cs typeface="MV Boli" pitchFamily="2" charset="0"/>
              </a:rPr>
              <a:t>Engine:		</a:t>
            </a:r>
            <a:r>
              <a:rPr lang="en-GB" dirty="0" smtClean="0">
                <a:latin typeface="MV Boli" pitchFamily="2" charset="0"/>
                <a:cs typeface="MV Boli" pitchFamily="2" charset="0"/>
              </a:rPr>
              <a:t>	Unity</a:t>
            </a:r>
            <a:endParaRPr lang="de-DE" dirty="0">
              <a:latin typeface="MV Boli" pitchFamily="2" charset="0"/>
              <a:cs typeface="MV Boli" pitchFamily="2" charset="0"/>
            </a:endParaRP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0000">
            <a:off x="5256926" y="604383"/>
            <a:ext cx="4014654" cy="4926014"/>
          </a:xfrm>
          <a:prstGeom prst="rect">
            <a:avLst/>
          </a:prstGeom>
        </p:spPr>
      </p:pic>
      <p:sp>
        <p:nvSpPr>
          <p:cNvPr id="4" name="Textfeld 3"/>
          <p:cNvSpPr txBox="1"/>
          <p:nvPr/>
        </p:nvSpPr>
        <p:spPr>
          <a:xfrm>
            <a:off x="685800" y="987574"/>
            <a:ext cx="777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Die </a:t>
            </a:r>
            <a:r>
              <a:rPr lang="en-US" dirty="0" err="1" smtClean="0">
                <a:solidFill>
                  <a:schemeClr val="tx2">
                    <a:lumMod val="20000"/>
                    <a:lumOff val="80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kleine</a:t>
            </a:r>
            <a:r>
              <a:rPr lang="en-US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Voodoo-</a:t>
            </a:r>
            <a:r>
              <a:rPr lang="en-US" dirty="0" err="1" smtClean="0">
                <a:solidFill>
                  <a:schemeClr val="tx2">
                    <a:lumMod val="20000"/>
                    <a:lumOff val="80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Puppe</a:t>
            </a:r>
            <a:r>
              <a:rPr lang="en-US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Larry </a:t>
            </a:r>
            <a:r>
              <a:rPr lang="en-US" dirty="0" err="1" smtClean="0">
                <a:solidFill>
                  <a:schemeClr val="tx2">
                    <a:lumMod val="20000"/>
                    <a:lumOff val="80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ist</a:t>
            </a:r>
            <a:r>
              <a:rPr lang="en-US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en-US" dirty="0" err="1" smtClean="0">
                <a:solidFill>
                  <a:schemeClr val="tx2">
                    <a:lumMod val="20000"/>
                    <a:lumOff val="80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zum</a:t>
            </a:r>
            <a:r>
              <a:rPr lang="en-US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en-US" dirty="0" err="1" smtClean="0">
                <a:solidFill>
                  <a:schemeClr val="tx2">
                    <a:lumMod val="20000"/>
                    <a:lumOff val="80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Leben</a:t>
            </a:r>
            <a:r>
              <a:rPr lang="en-US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en-US" dirty="0" err="1" smtClean="0">
                <a:solidFill>
                  <a:schemeClr val="tx2">
                    <a:lumMod val="20000"/>
                    <a:lumOff val="80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erwacht</a:t>
            </a:r>
            <a:r>
              <a:rPr lang="en-US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und </a:t>
            </a:r>
            <a:r>
              <a:rPr lang="en-US" dirty="0" err="1" smtClean="0">
                <a:solidFill>
                  <a:schemeClr val="tx2">
                    <a:lumMod val="20000"/>
                    <a:lumOff val="80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versucht</a:t>
            </a:r>
            <a:r>
              <a:rPr lang="en-US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nun </a:t>
            </a:r>
            <a:r>
              <a:rPr lang="en-US" dirty="0" err="1" smtClean="0">
                <a:solidFill>
                  <a:schemeClr val="tx2">
                    <a:lumMod val="20000"/>
                    <a:lumOff val="80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aus</a:t>
            </a:r>
            <a:r>
              <a:rPr lang="en-US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en-US" dirty="0" err="1" smtClean="0">
                <a:solidFill>
                  <a:schemeClr val="tx2">
                    <a:lumMod val="20000"/>
                    <a:lumOff val="80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dem</a:t>
            </a:r>
            <a:r>
              <a:rPr lang="en-US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en-US" dirty="0" err="1" smtClean="0">
                <a:solidFill>
                  <a:schemeClr val="tx2">
                    <a:lumMod val="20000"/>
                    <a:lumOff val="80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unterirdischen</a:t>
            </a:r>
            <a:r>
              <a:rPr lang="en-US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Bunker </a:t>
            </a:r>
            <a:r>
              <a:rPr lang="en-US" dirty="0" err="1" smtClean="0">
                <a:solidFill>
                  <a:schemeClr val="tx2">
                    <a:lumMod val="20000"/>
                    <a:lumOff val="80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zu</a:t>
            </a:r>
            <a:r>
              <a:rPr lang="en-US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en-US" dirty="0" err="1" smtClean="0">
                <a:solidFill>
                  <a:schemeClr val="tx2">
                    <a:lumMod val="20000"/>
                    <a:lumOff val="80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fliehen</a:t>
            </a:r>
            <a:r>
              <a:rPr lang="en-US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.</a:t>
            </a:r>
            <a:endParaRPr lang="de-DE" dirty="0">
              <a:solidFill>
                <a:schemeClr val="tx2">
                  <a:lumMod val="20000"/>
                  <a:lumOff val="80000"/>
                </a:schemeClr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985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500"/>
                            </p:stCondLst>
                            <p:childTnLst>
                              <p:par>
                                <p:cTn id="29" presetID="14" presetClass="entr" presetSubtype="5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31" y="0"/>
            <a:ext cx="8826157" cy="4948014"/>
          </a:xfrm>
          <a:prstGeom prst="rect">
            <a:avLst/>
          </a:prstGeom>
          <a:ln>
            <a:noFill/>
          </a:ln>
          <a:effectLst>
            <a:softEdge rad="317500"/>
          </a:effec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49493"/>
            <a:ext cx="7772400" cy="648071"/>
          </a:xfrm>
        </p:spPr>
        <p:txBody>
          <a:bodyPr>
            <a:normAutofit fontScale="90000"/>
          </a:bodyPr>
          <a:lstStyle/>
          <a:p>
            <a:pPr algn="ctr"/>
            <a:r>
              <a:rPr lang="de-DE" dirty="0" smtClean="0">
                <a:latin typeface="MV Boli" pitchFamily="2" charset="0"/>
                <a:cs typeface="MV Boli" pitchFamily="2" charset="0"/>
              </a:rPr>
              <a:t>Team 13</a:t>
            </a:r>
            <a:endParaRPr lang="de-DE" dirty="0">
              <a:latin typeface="MV Boli" pitchFamily="2" charset="0"/>
              <a:cs typeface="MV Boli" pitchFamily="2" charset="0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899592" y="843558"/>
            <a:ext cx="7488832" cy="3528392"/>
          </a:xfrm>
        </p:spPr>
        <p:txBody>
          <a:bodyPr>
            <a:noAutofit/>
          </a:bodyPr>
          <a:lstStyle/>
          <a:p>
            <a:pPr lvl="0"/>
            <a:r>
              <a:rPr lang="en-GB" b="1" dirty="0">
                <a:solidFill>
                  <a:schemeClr val="tx1">
                    <a:lumMod val="95000"/>
                  </a:schemeClr>
                </a:solidFill>
                <a:latin typeface="MV Boli" pitchFamily="2" charset="0"/>
                <a:cs typeface="MV Boli" pitchFamily="2" charset="0"/>
              </a:rPr>
              <a:t>Producer</a:t>
            </a:r>
            <a:r>
              <a:rPr lang="en-GB" dirty="0">
                <a:solidFill>
                  <a:schemeClr val="tx1">
                    <a:lumMod val="95000"/>
                  </a:schemeClr>
                </a:solidFill>
                <a:latin typeface="MV Boli" pitchFamily="2" charset="0"/>
                <a:cs typeface="MV Boli" pitchFamily="2" charset="0"/>
              </a:rPr>
              <a:t>:	</a:t>
            </a:r>
            <a:r>
              <a:rPr lang="en-GB" dirty="0" smtClean="0">
                <a:solidFill>
                  <a:schemeClr val="tx1">
                    <a:lumMod val="95000"/>
                  </a:schemeClr>
                </a:solidFill>
                <a:latin typeface="MV Boli" pitchFamily="2" charset="0"/>
                <a:cs typeface="MV Boli" pitchFamily="2" charset="0"/>
              </a:rPr>
              <a:t>		</a:t>
            </a:r>
            <a:r>
              <a:rPr lang="en-GB" dirty="0" smtClean="0">
                <a:latin typeface="MV Boli" pitchFamily="2" charset="0"/>
                <a:cs typeface="MV Boli" pitchFamily="2" charset="0"/>
              </a:rPr>
              <a:t>Sonja Köck</a:t>
            </a:r>
            <a:endParaRPr lang="de-DE" dirty="0">
              <a:latin typeface="MV Boli" pitchFamily="2" charset="0"/>
              <a:cs typeface="MV Boli" pitchFamily="2" charset="0"/>
            </a:endParaRPr>
          </a:p>
          <a:p>
            <a:pPr lvl="0"/>
            <a:r>
              <a:rPr lang="en-GB" b="1" dirty="0">
                <a:solidFill>
                  <a:schemeClr val="tx1">
                    <a:lumMod val="95000"/>
                  </a:schemeClr>
                </a:solidFill>
                <a:latin typeface="MV Boli" pitchFamily="2" charset="0"/>
                <a:cs typeface="MV Boli" pitchFamily="2" charset="0"/>
              </a:rPr>
              <a:t>Programmer</a:t>
            </a:r>
            <a:r>
              <a:rPr lang="en-GB" dirty="0">
                <a:solidFill>
                  <a:schemeClr val="tx1">
                    <a:lumMod val="95000"/>
                  </a:schemeClr>
                </a:solidFill>
                <a:latin typeface="MV Boli" pitchFamily="2" charset="0"/>
                <a:cs typeface="MV Boli" pitchFamily="2" charset="0"/>
              </a:rPr>
              <a:t>:	</a:t>
            </a:r>
            <a:r>
              <a:rPr lang="en-GB" dirty="0" smtClean="0">
                <a:solidFill>
                  <a:schemeClr val="tx1">
                    <a:lumMod val="95000"/>
                  </a:schemeClr>
                </a:solidFill>
                <a:latin typeface="MV Boli" pitchFamily="2" charset="0"/>
                <a:cs typeface="MV Boli" pitchFamily="2" charset="0"/>
              </a:rPr>
              <a:t>	</a:t>
            </a:r>
            <a:r>
              <a:rPr lang="en-GB" dirty="0" smtClean="0">
                <a:latin typeface="MV Boli" pitchFamily="2" charset="0"/>
                <a:cs typeface="MV Boli" pitchFamily="2" charset="0"/>
              </a:rPr>
              <a:t>Artjom Schmitke</a:t>
            </a:r>
            <a:endParaRPr lang="de-DE" dirty="0">
              <a:latin typeface="MV Boli" pitchFamily="2" charset="0"/>
              <a:cs typeface="MV Boli" pitchFamily="2" charset="0"/>
            </a:endParaRPr>
          </a:p>
          <a:p>
            <a:pPr lvl="0"/>
            <a:r>
              <a:rPr lang="en-GB" b="1" dirty="0" smtClean="0">
                <a:solidFill>
                  <a:schemeClr val="tx1">
                    <a:lumMod val="95000"/>
                  </a:schemeClr>
                </a:solidFill>
                <a:latin typeface="MV Boli" pitchFamily="2" charset="0"/>
                <a:cs typeface="MV Boli" pitchFamily="2" charset="0"/>
              </a:rPr>
              <a:t>Game Designer</a:t>
            </a:r>
            <a:r>
              <a:rPr lang="en-GB" dirty="0" smtClean="0">
                <a:solidFill>
                  <a:schemeClr val="tx1">
                    <a:lumMod val="95000"/>
                  </a:schemeClr>
                </a:solidFill>
                <a:latin typeface="MV Boli" pitchFamily="2" charset="0"/>
                <a:cs typeface="MV Boli" pitchFamily="2" charset="0"/>
              </a:rPr>
              <a:t>:</a:t>
            </a:r>
            <a:r>
              <a:rPr lang="en-GB" dirty="0">
                <a:solidFill>
                  <a:schemeClr val="tx1">
                    <a:lumMod val="95000"/>
                  </a:schemeClr>
                </a:solidFill>
                <a:latin typeface="MV Boli" pitchFamily="2" charset="0"/>
                <a:cs typeface="MV Boli" pitchFamily="2" charset="0"/>
              </a:rPr>
              <a:t>		</a:t>
            </a:r>
            <a:r>
              <a:rPr lang="en-GB" dirty="0" smtClean="0">
                <a:latin typeface="MV Boli" pitchFamily="2" charset="0"/>
                <a:cs typeface="MV Boli" pitchFamily="2" charset="0"/>
              </a:rPr>
              <a:t>Tobias Schuster</a:t>
            </a:r>
          </a:p>
          <a:p>
            <a:pPr lvl="0"/>
            <a:r>
              <a:rPr lang="en-GB" b="1" dirty="0" smtClean="0">
                <a:solidFill>
                  <a:schemeClr val="tx1">
                    <a:lumMod val="95000"/>
                  </a:schemeClr>
                </a:solidFill>
                <a:latin typeface="MV Boli" pitchFamily="2" charset="0"/>
                <a:cs typeface="MV Boli" pitchFamily="2" charset="0"/>
              </a:rPr>
              <a:t>								Art:</a:t>
            </a:r>
            <a:r>
              <a:rPr lang="en-GB" dirty="0" smtClean="0">
                <a:solidFill>
                  <a:schemeClr val="tx1">
                    <a:lumMod val="95000"/>
                  </a:schemeClr>
                </a:solidFill>
                <a:latin typeface="MV Boli" pitchFamily="2" charset="0"/>
                <a:cs typeface="MV Boli" pitchFamily="2" charset="0"/>
              </a:rPr>
              <a:t>	</a:t>
            </a:r>
            <a:r>
              <a:rPr lang="en-GB" dirty="0" smtClean="0">
                <a:latin typeface="MV Boli" pitchFamily="2" charset="0"/>
                <a:cs typeface="MV Boli" pitchFamily="2" charset="0"/>
              </a:rPr>
              <a:t>Marlou Nolting</a:t>
            </a:r>
          </a:p>
          <a:p>
            <a:pPr lvl="0"/>
            <a:r>
              <a:rPr lang="en-GB" dirty="0" smtClean="0">
                <a:solidFill>
                  <a:schemeClr val="tx1">
                    <a:lumMod val="95000"/>
                  </a:schemeClr>
                </a:solidFill>
                <a:latin typeface="MV Boli" pitchFamily="2" charset="0"/>
                <a:cs typeface="MV Boli" pitchFamily="2" charset="0"/>
              </a:rPr>
              <a:t>										</a:t>
            </a:r>
            <a:r>
              <a:rPr lang="en-GB" dirty="0" smtClean="0">
                <a:latin typeface="MV Boli" pitchFamily="2" charset="0"/>
                <a:cs typeface="MV Boli" pitchFamily="2" charset="0"/>
              </a:rPr>
              <a:t>Jesse Haines</a:t>
            </a:r>
          </a:p>
          <a:p>
            <a:pPr lvl="0"/>
            <a:r>
              <a:rPr lang="en-GB" dirty="0" smtClean="0">
                <a:solidFill>
                  <a:schemeClr val="tx1">
                    <a:lumMod val="95000"/>
                  </a:schemeClr>
                </a:solidFill>
                <a:latin typeface="MV Boli" pitchFamily="2" charset="0"/>
                <a:cs typeface="MV Boli" pitchFamily="2" charset="0"/>
              </a:rPr>
              <a:t>										</a:t>
            </a:r>
            <a:r>
              <a:rPr lang="en-GB" dirty="0" smtClean="0">
                <a:latin typeface="MV Boli" pitchFamily="2" charset="0"/>
                <a:cs typeface="MV Boli" pitchFamily="2" charset="0"/>
              </a:rPr>
              <a:t>Michelle Mohn</a:t>
            </a:r>
          </a:p>
          <a:p>
            <a:pPr lvl="0"/>
            <a:r>
              <a:rPr lang="en-GB" dirty="0" smtClean="0">
                <a:solidFill>
                  <a:schemeClr val="tx1">
                    <a:lumMod val="95000"/>
                  </a:schemeClr>
                </a:solidFill>
                <a:latin typeface="MV Boli" pitchFamily="2" charset="0"/>
                <a:cs typeface="MV Boli" pitchFamily="2" charset="0"/>
              </a:rPr>
              <a:t>									</a:t>
            </a:r>
            <a:r>
              <a:rPr lang="en-GB" dirty="0" smtClean="0">
                <a:latin typeface="MV Boli" pitchFamily="2" charset="0"/>
                <a:cs typeface="MV Boli" pitchFamily="2" charset="0"/>
              </a:rPr>
              <a:t>	Levin Lang</a:t>
            </a:r>
          </a:p>
          <a:p>
            <a:pPr lvl="0"/>
            <a:r>
              <a:rPr lang="en-GB" dirty="0" smtClean="0">
                <a:solidFill>
                  <a:schemeClr val="tx1">
                    <a:lumMod val="95000"/>
                  </a:schemeClr>
                </a:solidFill>
                <a:latin typeface="MV Boli" pitchFamily="2" charset="0"/>
                <a:cs typeface="MV Boli" pitchFamily="2" charset="0"/>
              </a:rPr>
              <a:t>										</a:t>
            </a:r>
            <a:r>
              <a:rPr lang="en-GB" dirty="0" smtClean="0">
                <a:latin typeface="MV Boli" pitchFamily="2" charset="0"/>
                <a:cs typeface="MV Boli" pitchFamily="2" charset="0"/>
              </a:rPr>
              <a:t>Michelle Gaußmann</a:t>
            </a:r>
            <a:r>
              <a:rPr lang="en-GB" sz="1800" dirty="0" smtClean="0">
                <a:latin typeface="MV Boli" pitchFamily="2" charset="0"/>
                <a:cs typeface="MV Boli" pitchFamily="2" charset="0"/>
              </a:rPr>
              <a:t> </a:t>
            </a:r>
          </a:p>
          <a:p>
            <a:pPr lvl="0"/>
            <a:endParaRPr lang="de-DE" sz="1800" dirty="0" smtClean="0">
              <a:solidFill>
                <a:schemeClr val="tx1">
                  <a:lumMod val="95000"/>
                </a:schemeClr>
              </a:solidFill>
              <a:latin typeface="MV Boli" pitchFamily="2" charset="0"/>
              <a:cs typeface="MV Boli" pitchFamily="2" charset="0"/>
            </a:endParaRPr>
          </a:p>
          <a:p>
            <a:endParaRPr lang="de-DE" sz="1800" dirty="0">
              <a:latin typeface="MV Boli" pitchFamily="2" charset="0"/>
              <a:cs typeface="MV Boli" pitchFamily="2" charset="0"/>
            </a:endParaRP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20000" flipH="1">
            <a:off x="82860" y="1753403"/>
            <a:ext cx="4588935" cy="3395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449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0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60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70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80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90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31" y="0"/>
            <a:ext cx="8826157" cy="4948014"/>
          </a:xfrm>
          <a:prstGeom prst="rect">
            <a:avLst/>
          </a:prstGeom>
          <a:ln>
            <a:noFill/>
          </a:ln>
          <a:effectLst>
            <a:softEdge rad="317500"/>
          </a:effec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303499"/>
            <a:ext cx="7772400" cy="756083"/>
          </a:xfrm>
        </p:spPr>
        <p:txBody>
          <a:bodyPr>
            <a:normAutofit/>
          </a:bodyPr>
          <a:lstStyle/>
          <a:p>
            <a:pPr algn="ctr"/>
            <a:r>
              <a:rPr lang="de-DE" sz="3600" dirty="0" smtClean="0">
                <a:latin typeface="MV Boli" pitchFamily="2" charset="0"/>
                <a:cs typeface="MV Boli" pitchFamily="2" charset="0"/>
              </a:rPr>
              <a:t>Gate 1</a:t>
            </a:r>
            <a:endParaRPr lang="de-DE" sz="3600" dirty="0">
              <a:latin typeface="MV Boli" pitchFamily="2" charset="0"/>
              <a:cs typeface="MV Boli" pitchFamily="2" charset="0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971600" y="1491630"/>
            <a:ext cx="3024336" cy="3348372"/>
          </a:xfrm>
        </p:spPr>
        <p:txBody>
          <a:bodyPr>
            <a:normAutofit/>
          </a:bodyPr>
          <a:lstStyle/>
          <a:p>
            <a:pPr marL="342900" indent="-342900">
              <a:buFont typeface="Courier New" pitchFamily="49" charset="0"/>
              <a:buChar char="o"/>
            </a:pPr>
            <a:r>
              <a:rPr lang="de-DE" sz="1800" dirty="0" smtClean="0">
                <a:latin typeface="MV Boli" pitchFamily="2" charset="0"/>
                <a:cs typeface="MV Boli" pitchFamily="2" charset="0"/>
              </a:rPr>
              <a:t>Core Experience – 1 </a:t>
            </a:r>
            <a:r>
              <a:rPr lang="de-DE" sz="1800" dirty="0" err="1" smtClean="0">
                <a:latin typeface="MV Boli" pitchFamily="2" charset="0"/>
                <a:cs typeface="MV Boli" pitchFamily="2" charset="0"/>
              </a:rPr>
              <a:t>basic</a:t>
            </a:r>
            <a:r>
              <a:rPr lang="de-DE" sz="1800" dirty="0" smtClean="0">
                <a:latin typeface="MV Boli" pitchFamily="2" charset="0"/>
                <a:cs typeface="MV Boli" pitchFamily="2" charset="0"/>
              </a:rPr>
              <a:t> </a:t>
            </a:r>
            <a:r>
              <a:rPr lang="de-DE" sz="1800" dirty="0" err="1" smtClean="0">
                <a:latin typeface="MV Boli" pitchFamily="2" charset="0"/>
                <a:cs typeface="MV Boli" pitchFamily="2" charset="0"/>
              </a:rPr>
              <a:t>playable</a:t>
            </a:r>
            <a:r>
              <a:rPr lang="de-DE" sz="1800" dirty="0" smtClean="0">
                <a:latin typeface="MV Boli" pitchFamily="2" charset="0"/>
                <a:cs typeface="MV Boli" pitchFamily="2" charset="0"/>
              </a:rPr>
              <a:t> </a:t>
            </a:r>
            <a:r>
              <a:rPr lang="de-DE" sz="1800" dirty="0" smtClean="0">
                <a:latin typeface="MV Boli" pitchFamily="2" charset="0"/>
                <a:cs typeface="MV Boli" pitchFamily="2" charset="0"/>
              </a:rPr>
              <a:t>stage</a:t>
            </a:r>
          </a:p>
          <a:p>
            <a:pPr marL="342900" indent="-342900">
              <a:buFont typeface="Courier New" pitchFamily="49" charset="0"/>
              <a:buChar char="o"/>
            </a:pPr>
            <a:endParaRPr lang="de-DE" sz="1800" dirty="0" smtClean="0">
              <a:latin typeface="MV Boli" pitchFamily="2" charset="0"/>
              <a:cs typeface="MV Boli" pitchFamily="2" charset="0"/>
            </a:endParaRPr>
          </a:p>
          <a:p>
            <a:pPr marL="342900" indent="-342900">
              <a:buFont typeface="Courier New" pitchFamily="49" charset="0"/>
              <a:buChar char="o"/>
            </a:pPr>
            <a:r>
              <a:rPr lang="de-DE" sz="1800" dirty="0" smtClean="0">
                <a:latin typeface="MV Boli" pitchFamily="2" charset="0"/>
                <a:cs typeface="MV Boli" pitchFamily="2" charset="0"/>
              </a:rPr>
              <a:t>Basic, non-animated low-poly main character </a:t>
            </a:r>
          </a:p>
          <a:p>
            <a:pPr marL="342900" indent="-342900">
              <a:buFont typeface="Courier New" pitchFamily="49" charset="0"/>
              <a:buChar char="o"/>
            </a:pPr>
            <a:endParaRPr lang="de-DE" sz="1800" dirty="0" smtClean="0">
              <a:latin typeface="MV Boli" pitchFamily="2" charset="0"/>
              <a:cs typeface="MV Boli" pitchFamily="2" charset="0"/>
            </a:endParaRPr>
          </a:p>
          <a:p>
            <a:pPr marL="342900" indent="-342900">
              <a:buFont typeface="Courier New" pitchFamily="49" charset="0"/>
              <a:buChar char="o"/>
            </a:pPr>
            <a:r>
              <a:rPr lang="de-DE" sz="1800" dirty="0" smtClean="0">
                <a:latin typeface="MV Boli" pitchFamily="2" charset="0"/>
                <a:cs typeface="MV Boli" pitchFamily="2" charset="0"/>
              </a:rPr>
              <a:t>First core mechanic: Clairvoyance</a:t>
            </a:r>
          </a:p>
          <a:p>
            <a:endParaRPr lang="de-DE" dirty="0" smtClean="0">
              <a:latin typeface="MV Boli" pitchFamily="2" charset="0"/>
              <a:cs typeface="MV Boli" pitchFamily="2" charset="0"/>
            </a:endParaRPr>
          </a:p>
          <a:p>
            <a:endParaRPr lang="de-DE" dirty="0">
              <a:latin typeface="MV Boli" pitchFamily="2" charset="0"/>
              <a:cs typeface="MV Boli" pitchFamily="2" charset="0"/>
            </a:endParaRPr>
          </a:p>
        </p:txBody>
      </p:sp>
      <p:sp>
        <p:nvSpPr>
          <p:cNvPr id="5" name="Untertitel 2"/>
          <p:cNvSpPr txBox="1">
            <a:spLocks/>
          </p:cNvSpPr>
          <p:nvPr/>
        </p:nvSpPr>
        <p:spPr>
          <a:xfrm>
            <a:off x="4856019" y="1491630"/>
            <a:ext cx="3024336" cy="334837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 lnSpcReduction="2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charset="2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Courier New" pitchFamily="49" charset="0"/>
              <a:buChar char="o"/>
            </a:pPr>
            <a:r>
              <a:rPr lang="de-DE" sz="2600" dirty="0" smtClean="0">
                <a:latin typeface="MV Boli" pitchFamily="2" charset="0"/>
                <a:cs typeface="MV Boli" pitchFamily="2" charset="0"/>
              </a:rPr>
              <a:t>Core Experience – 1 </a:t>
            </a:r>
            <a:r>
              <a:rPr lang="de-DE" sz="2600" dirty="0" err="1" smtClean="0">
                <a:latin typeface="MV Boli" pitchFamily="2" charset="0"/>
                <a:cs typeface="MV Boli" pitchFamily="2" charset="0"/>
              </a:rPr>
              <a:t>basic</a:t>
            </a:r>
            <a:r>
              <a:rPr lang="de-DE" sz="2600" dirty="0" smtClean="0">
                <a:latin typeface="MV Boli" pitchFamily="2" charset="0"/>
                <a:cs typeface="MV Boli" pitchFamily="2" charset="0"/>
              </a:rPr>
              <a:t> </a:t>
            </a:r>
            <a:r>
              <a:rPr lang="de-DE" sz="2600" dirty="0" err="1" smtClean="0">
                <a:latin typeface="MV Boli" pitchFamily="2" charset="0"/>
                <a:cs typeface="MV Boli" pitchFamily="2" charset="0"/>
              </a:rPr>
              <a:t>playable</a:t>
            </a:r>
            <a:r>
              <a:rPr lang="de-DE" sz="2600" dirty="0" smtClean="0">
                <a:latin typeface="MV Boli" pitchFamily="2" charset="0"/>
                <a:cs typeface="MV Boli" pitchFamily="2" charset="0"/>
              </a:rPr>
              <a:t> </a:t>
            </a:r>
            <a:r>
              <a:rPr lang="de-DE" sz="2600" dirty="0" err="1" smtClean="0">
                <a:latin typeface="MV Boli" pitchFamily="2" charset="0"/>
                <a:cs typeface="MV Boli" pitchFamily="2" charset="0"/>
              </a:rPr>
              <a:t>stage</a:t>
            </a:r>
            <a:endParaRPr lang="de-DE" sz="2600" dirty="0" smtClean="0">
              <a:latin typeface="MV Boli" pitchFamily="2" charset="0"/>
              <a:cs typeface="MV Boli" pitchFamily="2" charset="0"/>
            </a:endParaRPr>
          </a:p>
          <a:p>
            <a:pPr marL="342900" indent="-342900">
              <a:buFont typeface="Courier New" pitchFamily="49" charset="0"/>
              <a:buChar char="o"/>
            </a:pPr>
            <a:endParaRPr lang="de-DE" sz="2600" dirty="0" smtClean="0">
              <a:latin typeface="MV Boli" pitchFamily="2" charset="0"/>
              <a:cs typeface="MV Boli" pitchFamily="2" charset="0"/>
            </a:endParaRPr>
          </a:p>
          <a:p>
            <a:pPr marL="342900" indent="-342900">
              <a:buFont typeface="Courier New" pitchFamily="49" charset="0"/>
              <a:buChar char="o"/>
            </a:pPr>
            <a:r>
              <a:rPr lang="de-DE" sz="2600" dirty="0" smtClean="0">
                <a:latin typeface="MV Boli" pitchFamily="2" charset="0"/>
                <a:cs typeface="MV Boli" pitchFamily="2" charset="0"/>
              </a:rPr>
              <a:t>Basic, non-</a:t>
            </a:r>
            <a:r>
              <a:rPr lang="de-DE" sz="2600" dirty="0" err="1" smtClean="0">
                <a:latin typeface="MV Boli" pitchFamily="2" charset="0"/>
                <a:cs typeface="MV Boli" pitchFamily="2" charset="0"/>
              </a:rPr>
              <a:t>animated</a:t>
            </a:r>
            <a:r>
              <a:rPr lang="de-DE" sz="2600" dirty="0" smtClean="0">
                <a:latin typeface="MV Boli" pitchFamily="2" charset="0"/>
                <a:cs typeface="MV Boli" pitchFamily="2" charset="0"/>
              </a:rPr>
              <a:t> </a:t>
            </a:r>
            <a:r>
              <a:rPr lang="de-DE" sz="2600" dirty="0" err="1" smtClean="0">
                <a:latin typeface="MV Boli" pitchFamily="2" charset="0"/>
                <a:cs typeface="MV Boli" pitchFamily="2" charset="0"/>
              </a:rPr>
              <a:t>low-poly</a:t>
            </a:r>
            <a:r>
              <a:rPr lang="de-DE" sz="2600" dirty="0" smtClean="0">
                <a:latin typeface="MV Boli" pitchFamily="2" charset="0"/>
                <a:cs typeface="MV Boli" pitchFamily="2" charset="0"/>
              </a:rPr>
              <a:t> </a:t>
            </a:r>
            <a:r>
              <a:rPr lang="de-DE" sz="2600" dirty="0" err="1" smtClean="0">
                <a:latin typeface="MV Boli" pitchFamily="2" charset="0"/>
                <a:cs typeface="MV Boli" pitchFamily="2" charset="0"/>
              </a:rPr>
              <a:t>main</a:t>
            </a:r>
            <a:r>
              <a:rPr lang="de-DE" sz="2600" dirty="0" smtClean="0">
                <a:latin typeface="MV Boli" pitchFamily="2" charset="0"/>
                <a:cs typeface="MV Boli" pitchFamily="2" charset="0"/>
              </a:rPr>
              <a:t> </a:t>
            </a:r>
            <a:r>
              <a:rPr lang="de-DE" sz="2600" dirty="0" err="1" smtClean="0">
                <a:latin typeface="MV Boli" pitchFamily="2" charset="0"/>
                <a:cs typeface="MV Boli" pitchFamily="2" charset="0"/>
              </a:rPr>
              <a:t>character</a:t>
            </a:r>
            <a:r>
              <a:rPr lang="de-DE" sz="2600" dirty="0" smtClean="0">
                <a:latin typeface="MV Boli" pitchFamily="2" charset="0"/>
                <a:cs typeface="MV Boli" pitchFamily="2" charset="0"/>
              </a:rPr>
              <a:t> </a:t>
            </a:r>
            <a:r>
              <a:rPr lang="de-DE" sz="2600" dirty="0" err="1" smtClean="0">
                <a:latin typeface="MV Boli" pitchFamily="2" charset="0"/>
                <a:cs typeface="MV Boli" pitchFamily="2" charset="0"/>
              </a:rPr>
              <a:t>with</a:t>
            </a:r>
            <a:r>
              <a:rPr lang="de-DE" sz="2600" dirty="0" smtClean="0">
                <a:latin typeface="MV Boli" pitchFamily="2" charset="0"/>
                <a:cs typeface="MV Boli" pitchFamily="2" charset="0"/>
              </a:rPr>
              <a:t> </a:t>
            </a:r>
            <a:r>
              <a:rPr lang="de-DE" sz="2600" dirty="0" err="1" smtClean="0">
                <a:latin typeface="MV Boli" pitchFamily="2" charset="0"/>
                <a:cs typeface="MV Boli" pitchFamily="2" charset="0"/>
              </a:rPr>
              <a:t>textures</a:t>
            </a:r>
            <a:endParaRPr lang="de-DE" sz="2600" dirty="0" smtClean="0">
              <a:latin typeface="MV Boli" pitchFamily="2" charset="0"/>
              <a:cs typeface="MV Boli" pitchFamily="2" charset="0"/>
            </a:endParaRPr>
          </a:p>
          <a:p>
            <a:pPr marL="342900" indent="-342900">
              <a:buFont typeface="Courier New" pitchFamily="49" charset="0"/>
              <a:buChar char="o"/>
            </a:pPr>
            <a:endParaRPr lang="de-DE" sz="2600" dirty="0" smtClean="0">
              <a:latin typeface="MV Boli" pitchFamily="2" charset="0"/>
              <a:cs typeface="MV Boli" pitchFamily="2" charset="0"/>
            </a:endParaRPr>
          </a:p>
          <a:p>
            <a:pPr marL="342900" indent="-342900">
              <a:buFont typeface="Courier New" pitchFamily="49" charset="0"/>
              <a:buChar char="o"/>
            </a:pPr>
            <a:r>
              <a:rPr lang="de-DE" sz="2600" dirty="0" smtClean="0">
                <a:latin typeface="MV Boli" pitchFamily="2" charset="0"/>
                <a:cs typeface="MV Boli" pitchFamily="2" charset="0"/>
              </a:rPr>
              <a:t>First </a:t>
            </a:r>
            <a:r>
              <a:rPr lang="de-DE" sz="2600" dirty="0" err="1" smtClean="0">
                <a:latin typeface="MV Boli" pitchFamily="2" charset="0"/>
                <a:cs typeface="MV Boli" pitchFamily="2" charset="0"/>
              </a:rPr>
              <a:t>core</a:t>
            </a:r>
            <a:r>
              <a:rPr lang="de-DE" sz="2600" dirty="0" smtClean="0">
                <a:latin typeface="MV Boli" pitchFamily="2" charset="0"/>
                <a:cs typeface="MV Boli" pitchFamily="2" charset="0"/>
              </a:rPr>
              <a:t> </a:t>
            </a:r>
            <a:r>
              <a:rPr lang="de-DE" sz="2600" dirty="0" err="1" smtClean="0">
                <a:latin typeface="MV Boli" pitchFamily="2" charset="0"/>
                <a:cs typeface="MV Boli" pitchFamily="2" charset="0"/>
              </a:rPr>
              <a:t>mechanic</a:t>
            </a:r>
            <a:r>
              <a:rPr lang="de-DE" sz="2600" dirty="0" smtClean="0">
                <a:latin typeface="MV Boli" pitchFamily="2" charset="0"/>
                <a:cs typeface="MV Boli" pitchFamily="2" charset="0"/>
              </a:rPr>
              <a:t>: </a:t>
            </a:r>
            <a:r>
              <a:rPr lang="de-DE" sz="2600" dirty="0" err="1" smtClean="0">
                <a:latin typeface="MV Boli" pitchFamily="2" charset="0"/>
                <a:cs typeface="MV Boli" pitchFamily="2" charset="0"/>
              </a:rPr>
              <a:t>Clairvoyance</a:t>
            </a:r>
            <a:r>
              <a:rPr lang="de-DE" sz="2600" dirty="0" smtClean="0">
                <a:latin typeface="MV Boli" pitchFamily="2" charset="0"/>
                <a:cs typeface="MV Boli" pitchFamily="2" charset="0"/>
              </a:rPr>
              <a:t> + </a:t>
            </a:r>
            <a:r>
              <a:rPr lang="de-DE" sz="2600" dirty="0" err="1" smtClean="0">
                <a:latin typeface="MV Boli" pitchFamily="2" charset="0"/>
                <a:cs typeface="MV Boli" pitchFamily="2" charset="0"/>
              </a:rPr>
              <a:t>forshadowing</a:t>
            </a:r>
            <a:r>
              <a:rPr lang="de-DE" sz="2600" dirty="0" smtClean="0">
                <a:latin typeface="MV Boli" pitchFamily="2" charset="0"/>
                <a:cs typeface="MV Boli" pitchFamily="2" charset="0"/>
              </a:rPr>
              <a:t> </a:t>
            </a:r>
            <a:r>
              <a:rPr lang="de-DE" sz="2600" dirty="0" err="1" smtClean="0">
                <a:latin typeface="MV Boli" pitchFamily="2" charset="0"/>
                <a:cs typeface="MV Boli" pitchFamily="2" charset="0"/>
              </a:rPr>
              <a:t>Posession</a:t>
            </a:r>
            <a:endParaRPr lang="de-DE" sz="2600" dirty="0" smtClean="0">
              <a:latin typeface="MV Boli" pitchFamily="2" charset="0"/>
              <a:cs typeface="MV Boli" pitchFamily="2" charset="0"/>
            </a:endParaRPr>
          </a:p>
          <a:p>
            <a:endParaRPr lang="de-DE" dirty="0" smtClean="0">
              <a:latin typeface="MV Boli" pitchFamily="2" charset="0"/>
              <a:cs typeface="MV Boli" pitchFamily="2" charset="0"/>
            </a:endParaRPr>
          </a:p>
          <a:p>
            <a:endParaRPr lang="de-DE" dirty="0">
              <a:latin typeface="MV Boli" pitchFamily="2" charset="0"/>
              <a:cs typeface="MV Boli" pitchFamily="2" charset="0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1331640" y="1059582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MV Boli" panose="02000500030200090000" pitchFamily="2" charset="0"/>
                <a:cs typeface="MV Boli" panose="02000500030200090000" pitchFamily="2" charset="0"/>
              </a:rPr>
              <a:t>Promise:</a:t>
            </a:r>
            <a:endParaRPr lang="de-DE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4856019" y="1059582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MV Boli" panose="02000500030200090000" pitchFamily="2" charset="0"/>
                <a:cs typeface="MV Boli" panose="02000500030200090000" pitchFamily="2" charset="0"/>
              </a:rPr>
              <a:t>Present:</a:t>
            </a:r>
            <a:endParaRPr lang="de-DE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6087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31" y="0"/>
            <a:ext cx="8826157" cy="4948014"/>
          </a:xfrm>
          <a:prstGeom prst="rect">
            <a:avLst/>
          </a:prstGeom>
          <a:ln>
            <a:noFill/>
          </a:ln>
          <a:effectLst>
            <a:softEdge rad="317500"/>
          </a:effec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49493"/>
            <a:ext cx="7772400" cy="64807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latin typeface="MV Boli" pitchFamily="2" charset="0"/>
                <a:cs typeface="MV Boli" pitchFamily="2" charset="0"/>
              </a:rPr>
              <a:t>Let’s play!</a:t>
            </a:r>
            <a:endParaRPr lang="de-DE" dirty="0">
              <a:latin typeface="MV Boli" pitchFamily="2" charset="0"/>
              <a:cs typeface="MV Boli" pitchFamily="2" charset="0"/>
            </a:endParaRP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7030A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0000">
            <a:off x="1461180" y="-191378"/>
            <a:ext cx="5234092" cy="6422275"/>
          </a:xfrm>
          <a:prstGeom prst="rec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rgbClr val="00B05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20000" flipH="1">
            <a:off x="-281522" y="-277384"/>
            <a:ext cx="4021429" cy="2975225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5" cstate="print">
            <a:duotone>
              <a:prstClr val="black"/>
              <a:srgbClr val="00B0F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620000" flipV="1">
            <a:off x="6835714" y="3931422"/>
            <a:ext cx="4608512" cy="3361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541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4" presetClass="entr" presetSubtype="5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250"/>
                            </p:stCondLst>
                            <p:childTnLst>
                              <p:par>
                                <p:cTn id="24" presetID="42" presetClass="exit" presetSubtype="0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31" y="0"/>
            <a:ext cx="8826157" cy="4948014"/>
          </a:xfrm>
          <a:prstGeom prst="rect">
            <a:avLst/>
          </a:prstGeom>
          <a:ln>
            <a:noFill/>
          </a:ln>
          <a:effectLst>
            <a:softEdge rad="317500"/>
          </a:effec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303499"/>
            <a:ext cx="7772400" cy="756083"/>
          </a:xfrm>
        </p:spPr>
        <p:txBody>
          <a:bodyPr>
            <a:normAutofit/>
          </a:bodyPr>
          <a:lstStyle/>
          <a:p>
            <a:pPr algn="ctr"/>
            <a:r>
              <a:rPr lang="de-DE" sz="3600" dirty="0" smtClean="0">
                <a:latin typeface="MV Boli" pitchFamily="2" charset="0"/>
                <a:cs typeface="MV Boli" pitchFamily="2" charset="0"/>
              </a:rPr>
              <a:t>Gate </a:t>
            </a:r>
            <a:r>
              <a:rPr lang="de-DE" sz="3600" dirty="0">
                <a:latin typeface="MV Boli" pitchFamily="2" charset="0"/>
                <a:cs typeface="MV Boli" pitchFamily="2" charset="0"/>
              </a:rPr>
              <a:t>2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85800" y="1491630"/>
            <a:ext cx="7772400" cy="3348372"/>
          </a:xfrm>
        </p:spPr>
        <p:txBody>
          <a:bodyPr>
            <a:normAutofit/>
          </a:bodyPr>
          <a:lstStyle/>
          <a:p>
            <a:pPr marL="342900" indent="-342900">
              <a:buFont typeface="Courier New" pitchFamily="49" charset="0"/>
              <a:buChar char="o"/>
            </a:pPr>
            <a:r>
              <a:rPr lang="en-US" sz="2400" dirty="0" smtClean="0">
                <a:latin typeface="MV Boli" pitchFamily="2" charset="0"/>
                <a:cs typeface="MV Boli" pitchFamily="2" charset="0"/>
              </a:rPr>
              <a:t>Level 2 - Labor</a:t>
            </a:r>
            <a:endParaRPr lang="de-DE" sz="2400" dirty="0" smtClean="0">
              <a:latin typeface="MV Boli" pitchFamily="2" charset="0"/>
              <a:cs typeface="MV Boli" pitchFamily="2" charset="0"/>
            </a:endParaRPr>
          </a:p>
          <a:p>
            <a:pPr marL="342900" indent="-342900">
              <a:buFont typeface="Courier New" pitchFamily="49" charset="0"/>
              <a:buChar char="o"/>
            </a:pPr>
            <a:endParaRPr lang="de-DE" sz="2400" dirty="0" smtClean="0">
              <a:latin typeface="MV Boli" pitchFamily="2" charset="0"/>
              <a:cs typeface="MV Boli" pitchFamily="2" charset="0"/>
            </a:endParaRPr>
          </a:p>
          <a:p>
            <a:pPr marL="342900" indent="-342900">
              <a:buFont typeface="Courier New" pitchFamily="49" charset="0"/>
              <a:buChar char="o"/>
            </a:pPr>
            <a:r>
              <a:rPr lang="de-DE" sz="2400" dirty="0" err="1" smtClean="0">
                <a:latin typeface="MV Boli" pitchFamily="2" charset="0"/>
                <a:cs typeface="MV Boli" pitchFamily="2" charset="0"/>
              </a:rPr>
              <a:t>Textured</a:t>
            </a:r>
            <a:r>
              <a:rPr lang="de-DE" sz="2400" dirty="0" smtClean="0">
                <a:latin typeface="MV Boli" pitchFamily="2" charset="0"/>
                <a:cs typeface="MV Boli" pitchFamily="2" charset="0"/>
              </a:rPr>
              <a:t> Environment, Basic </a:t>
            </a:r>
            <a:r>
              <a:rPr lang="de-DE" sz="2400" dirty="0" err="1" smtClean="0">
                <a:latin typeface="MV Boli" pitchFamily="2" charset="0"/>
                <a:cs typeface="MV Boli" pitchFamily="2" charset="0"/>
              </a:rPr>
              <a:t>Animated</a:t>
            </a:r>
            <a:r>
              <a:rPr lang="de-DE" sz="2400" dirty="0" smtClean="0">
                <a:latin typeface="MV Boli" pitchFamily="2" charset="0"/>
                <a:cs typeface="MV Boli" pitchFamily="2" charset="0"/>
              </a:rPr>
              <a:t> Main-</a:t>
            </a:r>
            <a:r>
              <a:rPr lang="de-DE" sz="2400" dirty="0" err="1" smtClean="0">
                <a:latin typeface="MV Boli" pitchFamily="2" charset="0"/>
                <a:cs typeface="MV Boli" pitchFamily="2" charset="0"/>
              </a:rPr>
              <a:t>Character</a:t>
            </a:r>
            <a:endParaRPr lang="de-DE" sz="2400" dirty="0" smtClean="0">
              <a:latin typeface="MV Boli" pitchFamily="2" charset="0"/>
              <a:cs typeface="MV Boli" pitchFamily="2" charset="0"/>
            </a:endParaRPr>
          </a:p>
          <a:p>
            <a:pPr marL="342900" indent="-342900">
              <a:buFont typeface="Courier New" pitchFamily="49" charset="0"/>
              <a:buChar char="o"/>
            </a:pPr>
            <a:endParaRPr lang="de-DE" sz="2400" dirty="0" smtClean="0">
              <a:latin typeface="MV Boli" pitchFamily="2" charset="0"/>
              <a:cs typeface="MV Boli" pitchFamily="2" charset="0"/>
            </a:endParaRPr>
          </a:p>
          <a:p>
            <a:pPr marL="342900" indent="-342900">
              <a:buFont typeface="Courier New" pitchFamily="49" charset="0"/>
              <a:buChar char="o"/>
            </a:pPr>
            <a:r>
              <a:rPr lang="de-DE" sz="2400" dirty="0" err="1" smtClean="0">
                <a:latin typeface="MV Boli" pitchFamily="2" charset="0"/>
                <a:cs typeface="MV Boli" pitchFamily="2" charset="0"/>
              </a:rPr>
              <a:t>Full</a:t>
            </a:r>
            <a:r>
              <a:rPr lang="de-DE" sz="2400" dirty="0" smtClean="0">
                <a:latin typeface="MV Boli" pitchFamily="2" charset="0"/>
                <a:cs typeface="MV Boli" pitchFamily="2" charset="0"/>
              </a:rPr>
              <a:t> </a:t>
            </a:r>
            <a:r>
              <a:rPr lang="de-DE" sz="2400" dirty="0" err="1" smtClean="0">
                <a:latin typeface="MV Boli" pitchFamily="2" charset="0"/>
                <a:cs typeface="MV Boli" pitchFamily="2" charset="0"/>
              </a:rPr>
              <a:t>second</a:t>
            </a:r>
            <a:r>
              <a:rPr lang="de-DE" sz="2400" dirty="0" smtClean="0">
                <a:latin typeface="MV Boli" pitchFamily="2" charset="0"/>
                <a:cs typeface="MV Boli" pitchFamily="2" charset="0"/>
              </a:rPr>
              <a:t> </a:t>
            </a:r>
            <a:r>
              <a:rPr lang="de-DE" sz="2400" dirty="0" smtClean="0">
                <a:latin typeface="MV Boli" pitchFamily="2" charset="0"/>
                <a:cs typeface="MV Boli" pitchFamily="2" charset="0"/>
              </a:rPr>
              <a:t>core mechanic: </a:t>
            </a:r>
            <a:r>
              <a:rPr lang="de-DE" sz="2400" dirty="0" err="1" smtClean="0">
                <a:latin typeface="MV Boli" pitchFamily="2" charset="0"/>
                <a:cs typeface="MV Boli" pitchFamily="2" charset="0"/>
              </a:rPr>
              <a:t>Posession</a:t>
            </a:r>
            <a:endParaRPr lang="de-DE" sz="2400" dirty="0" smtClean="0">
              <a:latin typeface="MV Boli" pitchFamily="2" charset="0"/>
              <a:cs typeface="MV Boli" pitchFamily="2" charset="0"/>
            </a:endParaRPr>
          </a:p>
          <a:p>
            <a:endParaRPr lang="de-DE" dirty="0" smtClean="0">
              <a:latin typeface="MV Boli" pitchFamily="2" charset="0"/>
              <a:cs typeface="MV Boli" pitchFamily="2" charset="0"/>
            </a:endParaRPr>
          </a:p>
          <a:p>
            <a:endParaRPr lang="de-DE" dirty="0">
              <a:latin typeface="MV Boli" pitchFamily="2" charset="0"/>
              <a:cs typeface="MV Boli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2285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31" y="0"/>
            <a:ext cx="8826157" cy="4948014"/>
          </a:xfrm>
          <a:prstGeom prst="rect">
            <a:avLst/>
          </a:prstGeom>
          <a:ln>
            <a:noFill/>
          </a:ln>
          <a:effectLst>
            <a:softEdge rad="317500"/>
          </a:effec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303499"/>
            <a:ext cx="7772400" cy="756083"/>
          </a:xfrm>
        </p:spPr>
        <p:txBody>
          <a:bodyPr>
            <a:normAutofit/>
          </a:bodyPr>
          <a:lstStyle/>
          <a:p>
            <a:pPr algn="ctr"/>
            <a:r>
              <a:rPr lang="de-DE" sz="3600" dirty="0" smtClean="0">
                <a:latin typeface="MV Boli" pitchFamily="2" charset="0"/>
                <a:cs typeface="MV Boli" pitchFamily="2" charset="0"/>
              </a:rPr>
              <a:t>Any Questions?</a:t>
            </a:r>
            <a:endParaRPr lang="de-DE" sz="3600" dirty="0">
              <a:latin typeface="MV Boli" pitchFamily="2" charset="0"/>
              <a:cs typeface="MV Boli" pitchFamily="2" charset="0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971600" y="1491630"/>
            <a:ext cx="7560840" cy="3348372"/>
          </a:xfrm>
        </p:spPr>
        <p:txBody>
          <a:bodyPr>
            <a:normAutofit/>
          </a:bodyPr>
          <a:lstStyle/>
          <a:p>
            <a:r>
              <a:rPr lang="de-DE" u="sng" dirty="0">
                <a:latin typeface="MV Boli" pitchFamily="2" charset="0"/>
                <a:cs typeface="MV Boli" pitchFamily="2" charset="0"/>
              </a:rPr>
              <a:t>Team </a:t>
            </a:r>
            <a:r>
              <a:rPr lang="de-DE" u="sng" dirty="0" smtClean="0">
                <a:latin typeface="MV Boli" pitchFamily="2" charset="0"/>
                <a:cs typeface="MV Boli" pitchFamily="2" charset="0"/>
              </a:rPr>
              <a:t>13</a:t>
            </a:r>
            <a:endParaRPr lang="de-DE" u="sng" dirty="0">
              <a:latin typeface="MV Boli" pitchFamily="2" charset="0"/>
              <a:cs typeface="MV Boli" pitchFamily="2" charset="0"/>
            </a:endParaRPr>
          </a:p>
          <a:p>
            <a:endParaRPr lang="de-DE" dirty="0">
              <a:latin typeface="MV Boli" pitchFamily="2" charset="0"/>
              <a:cs typeface="MV Boli" pitchFamily="2" charset="0"/>
            </a:endParaRPr>
          </a:p>
          <a:p>
            <a:r>
              <a:rPr lang="de-DE" dirty="0">
                <a:latin typeface="MV Boli" pitchFamily="2" charset="0"/>
                <a:cs typeface="MV Boli" pitchFamily="2" charset="0"/>
              </a:rPr>
              <a:t>Games Academy Frankfurt</a:t>
            </a:r>
          </a:p>
          <a:p>
            <a:r>
              <a:rPr lang="de-DE" dirty="0" smtClean="0">
                <a:latin typeface="MV Boli" pitchFamily="2" charset="0"/>
                <a:cs typeface="MV Boli" pitchFamily="2" charset="0"/>
              </a:rPr>
              <a:t>Hanauer </a:t>
            </a:r>
            <a:r>
              <a:rPr lang="de-DE" dirty="0">
                <a:latin typeface="MV Boli" pitchFamily="2" charset="0"/>
                <a:cs typeface="MV Boli" pitchFamily="2" charset="0"/>
              </a:rPr>
              <a:t>Landstraße 146</a:t>
            </a:r>
          </a:p>
          <a:p>
            <a:r>
              <a:rPr lang="de-DE" dirty="0">
                <a:latin typeface="MV Boli" pitchFamily="2" charset="0"/>
                <a:cs typeface="MV Boli" pitchFamily="2" charset="0"/>
              </a:rPr>
              <a:t>60314 Frankfurt am Main</a:t>
            </a:r>
          </a:p>
          <a:p>
            <a:r>
              <a:rPr lang="de-DE" dirty="0" smtClean="0">
                <a:latin typeface="MV Boli" pitchFamily="2" charset="0"/>
                <a:cs typeface="MV Boli" pitchFamily="2" charset="0"/>
              </a:rPr>
              <a:t>Sonja.Koeck@games-academy.de</a:t>
            </a:r>
            <a:endParaRPr lang="de-DE" dirty="0">
              <a:latin typeface="MV Boli" pitchFamily="2" charset="0"/>
              <a:cs typeface="MV Boli" pitchFamily="2" charset="0"/>
            </a:endParaRPr>
          </a:p>
          <a:p>
            <a:endParaRPr lang="de-DE" dirty="0" smtClean="0">
              <a:latin typeface="MV Boli" pitchFamily="2" charset="0"/>
              <a:cs typeface="MV Boli" pitchFamily="2" charset="0"/>
            </a:endParaRPr>
          </a:p>
          <a:p>
            <a:endParaRPr lang="de-DE" dirty="0">
              <a:latin typeface="MV Boli" pitchFamily="2" charset="0"/>
              <a:cs typeface="MV Boli" pitchFamily="2" charset="0"/>
            </a:endParaRP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40000">
            <a:off x="4594586" y="257246"/>
            <a:ext cx="4006980" cy="4916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080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2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6" presetID="2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000"/>
                            </p:stCondLst>
                            <p:childTnLst>
                              <p:par>
                                <p:cTn id="20" presetID="2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0"/>
                            </p:stCondLst>
                            <p:childTnLst>
                              <p:par>
                                <p:cTn id="24" presetID="2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6000"/>
                            </p:stCondLst>
                            <p:childTnLst>
                              <p:par>
                                <p:cTn id="28" presetID="2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Summer">
  <a:themeElements>
    <a:clrScheme name="Rot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Summer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ummer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satMod val="120000"/>
                <a:lumMod val="110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88900" dist="38100" dir="5400000" algn="ctr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5400000"/>
            </a:lightRig>
          </a:scene3d>
          <a:sp3d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shade val="80000"/>
                <a:hueMod val="110000"/>
                <a:satMod val="120000"/>
              </a:schemeClr>
            </a:gs>
            <a:gs pos="100000">
              <a:schemeClr val="phClr">
                <a:shade val="60000"/>
                <a:hueMod val="40000"/>
                <a:satMod val="120000"/>
                <a:lumMod val="103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7000"/>
                <a:shade val="80000"/>
                <a:hueMod val="110000"/>
                <a:satMod val="130000"/>
                <a:lumMod val="100000"/>
              </a:schemeClr>
            </a:gs>
            <a:gs pos="100000">
              <a:schemeClr val="phClr">
                <a:shade val="60000"/>
                <a:hueMod val="40000"/>
                <a:satMod val="120000"/>
                <a:lumMod val="103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132</Words>
  <Application>Microsoft Office PowerPoint</Application>
  <PresentationFormat>Bildschirmpräsentation (16:9)</PresentationFormat>
  <Paragraphs>50</Paragraphs>
  <Slides>7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5" baseType="lpstr">
      <vt:lpstr>Arial</vt:lpstr>
      <vt:lpstr>Calibri</vt:lpstr>
      <vt:lpstr>Courier New</vt:lpstr>
      <vt:lpstr>MV Boli</vt:lpstr>
      <vt:lpstr>Trebuchet MS</vt:lpstr>
      <vt:lpstr>Verdana</vt:lpstr>
      <vt:lpstr>Wingdings 2</vt:lpstr>
      <vt:lpstr>Summer</vt:lpstr>
      <vt:lpstr>Voodoo</vt:lpstr>
      <vt:lpstr>Review</vt:lpstr>
      <vt:lpstr>Team 13</vt:lpstr>
      <vt:lpstr>Gate 1</vt:lpstr>
      <vt:lpstr>Let’s play!</vt:lpstr>
      <vt:lpstr>Gate 2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Voodoo</dc:title>
  <dc:creator>Sonja Köck</dc:creator>
  <cp:lastModifiedBy>Frerk Guentzler</cp:lastModifiedBy>
  <cp:revision>59</cp:revision>
  <dcterms:created xsi:type="dcterms:W3CDTF">2018-04-11T12:49:23Z</dcterms:created>
  <dcterms:modified xsi:type="dcterms:W3CDTF">2018-05-22T09:33:43Z</dcterms:modified>
</cp:coreProperties>
</file>