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notesMasterIdLst>
    <p:notesMasterId r:id="rId8"/>
  </p:notesMasterIdLst>
  <p:sldIdLst>
    <p:sldId id="256" r:id="rId2"/>
    <p:sldId id="263" r:id="rId3"/>
    <p:sldId id="259" r:id="rId4"/>
    <p:sldId id="261" r:id="rId5"/>
    <p:sldId id="266" r:id="rId6"/>
    <p:sldId id="265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31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F1A7-B44C-47F4-9D4E-59C4A99A588C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AC9C-3557-4516-B20A-3092AF400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Hallo und willkommen zu Gate 2 von Doll 13,</a:t>
            </a:r>
            <a:r>
              <a:rPr lang="de-DE" baseline="0" dirty="0" smtClean="0"/>
              <a:t> ehemalig bekannt </a:t>
            </a:r>
            <a:r>
              <a:rPr lang="de-DE" baseline="0" dirty="0" smtClean="0"/>
              <a:t>unter dem Namen </a:t>
            </a:r>
            <a:r>
              <a:rPr lang="de-DE" baseline="0" dirty="0" smtClean="0"/>
              <a:t>„Voodoo“.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Praesentation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knackig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moeglichst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schnell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direkten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Eindruck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machen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koennt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Zuerst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kurzes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Spiel und </a:t>
            </a:r>
            <a:r>
              <a:rPr lang="en-US" baseline="0" dirty="0" err="1" smtClean="0"/>
              <a:t>unserer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davon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anschliessend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smtClean="0"/>
              <a:t>die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Ziele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unseren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tatsaechlichen</a:t>
            </a:r>
            <a:r>
              <a:rPr lang="en-US" baseline="0" dirty="0" smtClean="0"/>
              <a:t> Stand </a:t>
            </a:r>
            <a:r>
              <a:rPr lang="en-US" baseline="0" dirty="0" err="1" smtClean="0"/>
              <a:t>durchgehen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Danach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praesentiere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Ziele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Goldmaster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weiter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Spiel </a:t>
            </a:r>
            <a:r>
              <a:rPr lang="en-US" baseline="0" dirty="0" err="1" smtClean="0"/>
              <a:t>selbst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Review.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56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Doll 13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3D </a:t>
            </a:r>
            <a:r>
              <a:rPr lang="en-US" baseline="0" dirty="0" smtClean="0"/>
              <a:t>puzzle-adventure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stealth-</a:t>
            </a:r>
            <a:r>
              <a:rPr lang="en-US" baseline="0" dirty="0" err="1" smtClean="0"/>
              <a:t>elementen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Freunde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Okkulten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Singelplayerspiel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den PC in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Spieler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kleine</a:t>
            </a:r>
            <a:r>
              <a:rPr lang="en-US" baseline="0" dirty="0" smtClean="0"/>
              <a:t> Voodoo-</a:t>
            </a:r>
            <a:r>
              <a:rPr lang="en-US" baseline="0" dirty="0" err="1" smtClean="0"/>
              <a:t>Puppe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steuert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welche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Keller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Geheimbasis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erwacht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und nun </a:t>
            </a:r>
            <a:r>
              <a:rPr lang="en-US" baseline="0" dirty="0" err="1" smtClean="0"/>
              <a:t>versucht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fliehen</a:t>
            </a:r>
            <a:r>
              <a:rPr lang="en-US" baseline="0" dirty="0" smtClean="0"/>
              <a:t>. Das </a:t>
            </a:r>
            <a:r>
              <a:rPr lang="en-US" baseline="0" dirty="0" err="1" smtClean="0"/>
              <a:t>Ganze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spielt</a:t>
            </a:r>
            <a:r>
              <a:rPr lang="en-US" baseline="0" dirty="0" smtClean="0"/>
              <a:t> in den 1950ern und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versuchen</a:t>
            </a:r>
            <a:r>
              <a:rPr lang="en-US" baseline="0" dirty="0" smtClean="0"/>
              <a:t> das Spiel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Goldmaster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gestalten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Spieler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Hilfe</a:t>
            </a:r>
            <a:r>
              <a:rPr lang="en-US" baseline="0" dirty="0" smtClean="0"/>
              <a:t> von Storytelling-</a:t>
            </a:r>
            <a:r>
              <a:rPr lang="en-US" baseline="0" dirty="0" err="1" smtClean="0"/>
              <a:t>Elementen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Spiel die </a:t>
            </a:r>
            <a:r>
              <a:rPr lang="en-US" baseline="0" dirty="0" err="1" smtClean="0"/>
              <a:t>Hintergrundgeschichte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nachvollziehen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bzw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Aufdecken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Zielen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5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versprochen</a:t>
            </a:r>
            <a:r>
              <a:rPr lang="en-US" baseline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7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Fuer</a:t>
            </a:r>
            <a:r>
              <a:rPr lang="en-US" dirty="0" smtClean="0"/>
              <a:t> Gate 2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Raum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naemlich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voll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texturierte</a:t>
            </a:r>
            <a:r>
              <a:rPr lang="en-US" baseline="0" dirty="0" smtClean="0"/>
              <a:t> Labor, </a:t>
            </a:r>
            <a:r>
              <a:rPr lang="en-US" baseline="0" dirty="0" err="1" smtClean="0"/>
              <a:t>vorstellen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unser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Hauptcharacter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</a:t>
            </a:r>
            <a:r>
              <a:rPr lang="en-US" baseline="0" dirty="0" smtClean="0"/>
              <a:t> Basis-</a:t>
            </a:r>
            <a:r>
              <a:rPr lang="en-US" baseline="0" dirty="0" err="1" smtClean="0"/>
              <a:t>Animationen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besitzen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Ausserdem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komplette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Posession-Mechanik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dazugehoerigen</a:t>
            </a:r>
            <a:r>
              <a:rPr lang="en-US" baseline="0" dirty="0" smtClean="0"/>
              <a:t> Mini-Spiels </a:t>
            </a:r>
            <a:r>
              <a:rPr lang="en-US" baseline="0" dirty="0" err="1" smtClean="0"/>
              <a:t>praesentieren</a:t>
            </a:r>
            <a:r>
              <a:rPr lang="en-US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6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43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65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68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07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43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407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099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76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8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06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14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0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01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153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26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559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3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en-US" sz="6000" dirty="0" smtClean="0">
                <a:latin typeface="MV Boli" pitchFamily="2" charset="0"/>
                <a:cs typeface="MV Boli" pitchFamily="2" charset="0"/>
              </a:rPr>
              <a:t>Doll 13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674769" y="-95833"/>
            <a:ext cx="11096441" cy="8209621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277706" y="216324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Formerly “Voodoo”</a:t>
            </a:r>
          </a:p>
        </p:txBody>
      </p:sp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Table 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of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Contents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1419622"/>
            <a:ext cx="7488832" cy="2952328"/>
          </a:xfrm>
        </p:spPr>
        <p:txBody>
          <a:bodyPr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Review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Gate 2 Promises vs. Present	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Gate </a:t>
            </a:r>
            <a:r>
              <a:rPr lang="en-GB" sz="24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3 Goals </a:t>
            </a:r>
            <a:endParaRPr lang="en-GB" sz="2400" b="1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Let’s Play!</a:t>
            </a:r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</a:t>
            </a:r>
            <a:endParaRPr lang="de-DE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369666" y="1015321"/>
            <a:ext cx="4588935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Review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707654"/>
            <a:ext cx="6400800" cy="3115512"/>
          </a:xfrm>
        </p:spPr>
        <p:txBody>
          <a:bodyPr/>
          <a:lstStyle/>
          <a:p>
            <a:pPr lvl="0" algn="l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3D 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Game Mode: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</a:t>
            </a:r>
            <a:r>
              <a:rPr lang="en-GB" dirty="0" err="1" smtClean="0">
                <a:latin typeface="MV Boli" pitchFamily="2" charset="0"/>
                <a:cs typeface="MV Boli" pitchFamily="2" charset="0"/>
              </a:rPr>
              <a:t>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Genre: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5782933" y="1285455"/>
            <a:ext cx="3470812" cy="425871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85800" y="987574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Vision: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Doll 13 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is a 3D 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puzzle-adventure 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for lovers of the occult with </a:t>
            </a:r>
            <a:r>
              <a:rPr lang="en-GB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minimized stealth-elements</a:t>
            </a:r>
            <a:r>
              <a:rPr lang="en-GB" sz="24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de-DE" sz="2400" dirty="0">
              <a:solidFill>
                <a:schemeClr val="tx2">
                  <a:lumMod val="20000"/>
                  <a:lumOff val="8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5209" y="151750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2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90268" y="1554852"/>
            <a:ext cx="3024336" cy="3167006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>
                <a:latin typeface="MV Boli" pitchFamily="2" charset="0"/>
                <a:cs typeface="MV Boli" pitchFamily="2" charset="0"/>
              </a:rPr>
              <a:t>Level 2 - Laboratory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>
                <a:latin typeface="MV Boli" pitchFamily="2" charset="0"/>
                <a:cs typeface="MV Boli" pitchFamily="2" charset="0"/>
              </a:rPr>
              <a:t>Textured</a:t>
            </a:r>
            <a:r>
              <a:rPr lang="de-DE" dirty="0">
                <a:latin typeface="MV Boli" pitchFamily="2" charset="0"/>
                <a:cs typeface="MV Boli" pitchFamily="2" charset="0"/>
              </a:rPr>
              <a:t> Environment, Basic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Animated</a:t>
            </a:r>
            <a:r>
              <a:rPr lang="de-DE" dirty="0">
                <a:latin typeface="MV Boli" pitchFamily="2" charset="0"/>
                <a:cs typeface="MV Boli" pitchFamily="2" charset="0"/>
              </a:rPr>
              <a:t> Main-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Character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>
                <a:latin typeface="MV Boli" pitchFamily="2" charset="0"/>
                <a:cs typeface="MV Boli" pitchFamily="2" charset="0"/>
              </a:rPr>
              <a:t>Full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second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core</a:t>
            </a:r>
            <a:r>
              <a:rPr lang="de-DE" dirty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mechanic</a:t>
            </a:r>
            <a:r>
              <a:rPr lang="de-DE" dirty="0">
                <a:latin typeface="MV Boli" pitchFamily="2" charset="0"/>
                <a:cs typeface="MV Boli" pitchFamily="2" charset="0"/>
              </a:rPr>
              <a:t>: </a:t>
            </a:r>
            <a:r>
              <a:rPr lang="de-DE" dirty="0" err="1">
                <a:latin typeface="MV Boli" pitchFamily="2" charset="0"/>
                <a:cs typeface="MV Boli" pitchFamily="2" charset="0"/>
              </a:rPr>
              <a:t>Posession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869664" y="1559571"/>
            <a:ext cx="3024336" cy="3167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MV Boli" pitchFamily="2" charset="0"/>
                <a:cs typeface="MV Boli" pitchFamily="2" charset="0"/>
              </a:rPr>
              <a:t>	</a:t>
            </a:r>
            <a:r>
              <a:rPr lang="en-US" sz="1800" dirty="0" smtClean="0">
                <a:latin typeface="MV Boli" pitchFamily="2" charset="0"/>
                <a:cs typeface="MV Boli" pitchFamily="2" charset="0"/>
              </a:rPr>
              <a:t>+ Office</a:t>
            </a:r>
          </a:p>
          <a:p>
            <a:endParaRPr lang="en-US" sz="1800" dirty="0">
              <a:latin typeface="MV Boli" pitchFamily="2" charset="0"/>
              <a:cs typeface="MV Boli" pitchFamily="2" charset="0"/>
            </a:endParaRPr>
          </a:p>
          <a:p>
            <a:r>
              <a:rPr lang="en-US" sz="1800" dirty="0">
                <a:latin typeface="MV Boli" pitchFamily="2" charset="0"/>
                <a:cs typeface="MV Boli" pitchFamily="2" charset="0"/>
              </a:rPr>
              <a:t>	</a:t>
            </a:r>
            <a:endParaRPr lang="en-US" sz="1800" dirty="0" smtClean="0">
              <a:latin typeface="MV Boli" pitchFamily="2" charset="0"/>
              <a:cs typeface="MV Boli" pitchFamily="2" charset="0"/>
            </a:endParaRPr>
          </a:p>
          <a:p>
            <a:r>
              <a:rPr lang="en-US" sz="1800" dirty="0">
                <a:latin typeface="MV Boli" pitchFamily="2" charset="0"/>
                <a:cs typeface="MV Boli" pitchFamily="2" charset="0"/>
              </a:rPr>
              <a:t>	</a:t>
            </a:r>
            <a:r>
              <a:rPr lang="en-US" sz="1800" dirty="0" smtClean="0">
                <a:latin typeface="MV Boli" pitchFamily="2" charset="0"/>
                <a:cs typeface="MV Boli" pitchFamily="2" charset="0"/>
              </a:rPr>
              <a:t>+ Basic Sound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331640" y="90783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Promise:</a:t>
            </a:r>
            <a:endParaRPr lang="de-DE" sz="24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56019" y="90783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Present:</a:t>
            </a:r>
            <a:endParaRPr lang="de-DE" sz="2400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1559571"/>
            <a:ext cx="553387" cy="50676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2674543"/>
            <a:ext cx="553387" cy="50676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3857399"/>
            <a:ext cx="553387" cy="50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</a:t>
            </a:r>
            <a:r>
              <a:rPr lang="de-DE" dirty="0">
                <a:latin typeface="MV Boli" pitchFamily="2" charset="0"/>
                <a:cs typeface="MV Boli" pitchFamily="2" charset="0"/>
              </a:rPr>
              <a:t>3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491630"/>
            <a:ext cx="7772400" cy="334837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V Boli" pitchFamily="2" charset="0"/>
                <a:cs typeface="MV Boli" pitchFamily="2" charset="0"/>
              </a:rPr>
              <a:t>Polished Game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MV Boli" pitchFamily="2" charset="0"/>
              <a:cs typeface="MV Boli" pitchFamily="2" charset="0"/>
            </a:endParaRPr>
          </a:p>
          <a:p>
            <a:pPr marL="1314450" lvl="3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V Boli" pitchFamily="2" charset="0"/>
                <a:cs typeface="MV Boli" pitchFamily="2" charset="0"/>
              </a:rPr>
              <a:t>Tutorial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MV Boli" pitchFamily="2" charset="0"/>
              <a:cs typeface="MV Boli" pitchFamily="2" charset="0"/>
            </a:endParaRPr>
          </a:p>
          <a:p>
            <a:pPr marL="2000250" lvl="5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itchFamily="2" charset="0"/>
                <a:cs typeface="MV Boli" pitchFamily="2" charset="0"/>
              </a:rPr>
              <a:t>M</a:t>
            </a:r>
            <a:r>
              <a:rPr lang="en-US" sz="2000" dirty="0" smtClean="0">
                <a:latin typeface="MV Boli" pitchFamily="2" charset="0"/>
                <a:cs typeface="MV Boli" pitchFamily="2" charset="0"/>
              </a:rPr>
              <a:t>enu</a:t>
            </a:r>
            <a:endParaRPr lang="de-DE" sz="20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006B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54">
            <a:off x="2768961" y="317590"/>
            <a:ext cx="7300391" cy="54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Let’s play!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1934363" y="-119369"/>
            <a:ext cx="5234092" cy="642227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-281522" y="-277384"/>
            <a:ext cx="4021429" cy="29752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0000" flipV="1">
            <a:off x="6835714" y="3931422"/>
            <a:ext cx="4608512" cy="33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42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Damast</Template>
  <TotalTime>0</TotalTime>
  <Words>291</Words>
  <Application>Microsoft Office PowerPoint</Application>
  <PresentationFormat>Bildschirmpräsentation (16:9)</PresentationFormat>
  <Paragraphs>44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Arial</vt:lpstr>
      <vt:lpstr>Bookman Old Style</vt:lpstr>
      <vt:lpstr>Calibri</vt:lpstr>
      <vt:lpstr>Courier New</vt:lpstr>
      <vt:lpstr>MV Boli</vt:lpstr>
      <vt:lpstr>Rockwell</vt:lpstr>
      <vt:lpstr>Wingdings</vt:lpstr>
      <vt:lpstr>Wingdings 2</vt:lpstr>
      <vt:lpstr>Damask</vt:lpstr>
      <vt:lpstr>Doll 13</vt:lpstr>
      <vt:lpstr>Table of Contents</vt:lpstr>
      <vt:lpstr>Review</vt:lpstr>
      <vt:lpstr>Gate 2</vt:lpstr>
      <vt:lpstr>Gate 3</vt:lpstr>
      <vt:lpstr>Let’s play!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Frerk Guentzler</cp:lastModifiedBy>
  <cp:revision>96</cp:revision>
  <dcterms:created xsi:type="dcterms:W3CDTF">2018-04-11T12:49:23Z</dcterms:created>
  <dcterms:modified xsi:type="dcterms:W3CDTF">2018-07-05T10:07:22Z</dcterms:modified>
</cp:coreProperties>
</file>