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notesMasterIdLst>
    <p:notesMasterId r:id="rId8"/>
  </p:notesMasterIdLst>
  <p:sldIdLst>
    <p:sldId id="256" r:id="rId2"/>
    <p:sldId id="263" r:id="rId3"/>
    <p:sldId id="259" r:id="rId4"/>
    <p:sldId id="261" r:id="rId5"/>
    <p:sldId id="266" r:id="rId6"/>
    <p:sldId id="265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39" autoAdjust="0"/>
  </p:normalViewPr>
  <p:slideViewPr>
    <p:cSldViewPr>
      <p:cViewPr varScale="1">
        <p:scale>
          <a:sx n="133" d="100"/>
          <a:sy n="133" d="100"/>
        </p:scale>
        <p:origin x="9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 und willkommen zu Gate 2 von Doll 13,</a:t>
            </a:r>
            <a:r>
              <a:rPr lang="de-DE" baseline="0" dirty="0" smtClean="0"/>
              <a:t> ehemals bekannt unter dem Namen „Voodoo“.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Praesentation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knackig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moeglichst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schnell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direkten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Eindruck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koennt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Kurz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Ablauf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Zuerst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kurzes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und </a:t>
            </a:r>
            <a:r>
              <a:rPr lang="en-US" baseline="0" dirty="0" err="1" smtClean="0"/>
              <a:t>unserer</a:t>
            </a:r>
            <a:r>
              <a:rPr lang="en-US" baseline="0" dirty="0" smtClean="0"/>
              <a:t> Vision </a:t>
            </a:r>
            <a:r>
              <a:rPr lang="en-US" baseline="0" dirty="0" err="1" smtClean="0"/>
              <a:t>davon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anschliessend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Ziele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</a:t>
            </a:r>
            <a:r>
              <a:rPr lang="en-US" baseline="0" dirty="0" smtClean="0"/>
              <a:t> Team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letzten</a:t>
            </a:r>
            <a:r>
              <a:rPr lang="en-US" baseline="0" dirty="0" smtClean="0"/>
              <a:t> Gate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 hat, und </a:t>
            </a:r>
            <a:r>
              <a:rPr lang="en-US" baseline="0" dirty="0" err="1" smtClean="0"/>
              <a:t>unseren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tatsaechlichen</a:t>
            </a:r>
            <a:r>
              <a:rPr lang="en-US" baseline="0" dirty="0" smtClean="0"/>
              <a:t> Stand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durchgehen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Danach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praesentiere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neuen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Ziele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Review.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56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Doll 13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3D puzzle-adventure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stealth-</a:t>
            </a:r>
            <a:r>
              <a:rPr lang="en-US" baseline="0" dirty="0" err="1" smtClean="0"/>
              <a:t>elementen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Freunde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Okkulten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Singelplayerspiel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den PC in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Spieler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kleine</a:t>
            </a:r>
            <a:r>
              <a:rPr lang="en-US" baseline="0" dirty="0" smtClean="0"/>
              <a:t> Voodoo-</a:t>
            </a:r>
            <a:r>
              <a:rPr lang="en-US" baseline="0" dirty="0" err="1" smtClean="0"/>
              <a:t>Puppe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steuert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welche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Keller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Geheimbasis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erwacht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und nun </a:t>
            </a:r>
            <a:r>
              <a:rPr lang="en-US" baseline="0" dirty="0" err="1" smtClean="0"/>
              <a:t>versucht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fliehen</a:t>
            </a:r>
            <a:r>
              <a:rPr lang="en-US" baseline="0" dirty="0" smtClean="0"/>
              <a:t>. Das </a:t>
            </a:r>
            <a:r>
              <a:rPr lang="en-US" baseline="0" dirty="0" err="1" smtClean="0"/>
              <a:t>Ganze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spielt</a:t>
            </a:r>
            <a:r>
              <a:rPr lang="en-US" baseline="0" dirty="0" smtClean="0"/>
              <a:t> in den 1950ern und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versuchen</a:t>
            </a:r>
            <a:r>
              <a:rPr lang="en-US" baseline="0" dirty="0" smtClean="0"/>
              <a:t> das Spiel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gestalten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Spieler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Hilfe</a:t>
            </a:r>
            <a:r>
              <a:rPr lang="en-US" baseline="0" dirty="0" smtClean="0"/>
              <a:t> von Storytelling-</a:t>
            </a:r>
            <a:r>
              <a:rPr lang="en-US" baseline="0" dirty="0" err="1" smtClean="0"/>
              <a:t>Elementen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Spiel die </a:t>
            </a:r>
            <a:r>
              <a:rPr lang="en-US" baseline="0" dirty="0" err="1" smtClean="0"/>
              <a:t>Hintergrundgeschichte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nachvollziehen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Aufdecken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Nun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Zielen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Bei</a:t>
            </a:r>
            <a:r>
              <a:rPr lang="en-US" baseline="0" dirty="0" smtClean="0"/>
              <a:t> Gate </a:t>
            </a:r>
            <a:r>
              <a:rPr lang="en-US" baseline="0" dirty="0" smtClean="0"/>
              <a:t>1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versprochen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zweites</a:t>
            </a:r>
            <a:r>
              <a:rPr lang="en-US" baseline="0" dirty="0" smtClean="0"/>
              <a:t> Level, </a:t>
            </a:r>
            <a:r>
              <a:rPr lang="en-US" baseline="0" dirty="0" err="1" smtClean="0"/>
              <a:t>naemlich</a:t>
            </a:r>
            <a:r>
              <a:rPr lang="en-US" baseline="0" dirty="0" smtClean="0"/>
              <a:t> das Labor,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und dieses </a:t>
            </a:r>
            <a:r>
              <a:rPr lang="en-US" baseline="0" dirty="0" err="1" smtClean="0"/>
              <a:t>Versprechen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koennen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einhalten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Zusaetzlich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mittlerweile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eingerichtete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letzten</a:t>
            </a:r>
            <a:r>
              <a:rPr lang="en-US" baseline="0" dirty="0" smtClean="0"/>
              <a:t> Mal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angegeben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in den </a:t>
            </a:r>
            <a:r>
              <a:rPr lang="en-US" baseline="0" dirty="0" err="1" smtClean="0"/>
              <a:t>beiden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Leveln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passenden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Texturen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die Basis-</a:t>
            </a:r>
            <a:r>
              <a:rPr lang="en-US" baseline="0" dirty="0" err="1" smtClean="0"/>
              <a:t>Animationen</a:t>
            </a:r>
            <a:r>
              <a:rPr lang="en-US" baseline="0" dirty="0" smtClean="0"/>
              <a:t> </a:t>
            </a:r>
            <a:r>
              <a:rPr lang="en-US" baseline="0" dirty="0" smtClean="0"/>
              <a:t>des </a:t>
            </a:r>
            <a:r>
              <a:rPr lang="en-US" baseline="0" dirty="0" err="1" smtClean="0"/>
              <a:t>Haupt-Charakters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und das </a:t>
            </a:r>
            <a:r>
              <a:rPr lang="en-US" baseline="0" dirty="0" err="1" smtClean="0"/>
              <a:t>werdet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koennen</a:t>
            </a:r>
            <a:r>
              <a:rPr lang="en-US" baseline="0" dirty="0" smtClean="0"/>
              <a:t>. </a:t>
            </a:r>
            <a:r>
              <a:rPr lang="en-US" baseline="0" dirty="0" smtClean="0"/>
              <a:t>In </a:t>
            </a:r>
            <a:r>
              <a:rPr lang="en-US" baseline="0" dirty="0" err="1" smtClean="0"/>
              <a:t>diesem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doppeltes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Glueck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smtClean="0"/>
              <a:t>Elias Knop,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Student des Abby Road’s </a:t>
            </a:r>
            <a:r>
              <a:rPr lang="en-US" baseline="0" dirty="0" err="1" smtClean="0"/>
              <a:t>Musik</a:t>
            </a:r>
            <a:r>
              <a:rPr lang="en-US" baseline="0" dirty="0" smtClean="0"/>
              <a:t> Studios,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erklaert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Sounds und </a:t>
            </a:r>
            <a:r>
              <a:rPr lang="en-US" baseline="0" dirty="0" err="1" smtClean="0"/>
              <a:t>Musik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versorgen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somit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smtClean="0"/>
              <a:t>nun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Soundeffekte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eingebaut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anderen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Animatorin</a:t>
            </a:r>
            <a:r>
              <a:rPr lang="en-US" baseline="0" dirty="0" smtClean="0"/>
              <a:t> Michelle </a:t>
            </a:r>
            <a:r>
              <a:rPr lang="en-US" baseline="0" dirty="0" err="1" smtClean="0"/>
              <a:t>wieder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Vollzeit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gezeigt</a:t>
            </a:r>
            <a:r>
              <a:rPr lang="en-US" baseline="0" dirty="0" smtClean="0"/>
              <a:t> was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zusaetzlich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denen</a:t>
            </a:r>
            <a:r>
              <a:rPr lang="en-US" baseline="0" dirty="0" smtClean="0"/>
              <a:t> des  </a:t>
            </a:r>
            <a:r>
              <a:rPr lang="en-US" baseline="0" dirty="0" err="1" smtClean="0"/>
              <a:t>Hauptcharakters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die Basis-</a:t>
            </a:r>
            <a:r>
              <a:rPr lang="en-US" baseline="0" dirty="0" err="1" smtClean="0"/>
              <a:t>Animationen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erstellt</a:t>
            </a:r>
            <a:r>
              <a:rPr lang="en-US" baseline="0" dirty="0" smtClean="0"/>
              <a:t> hat.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komplette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Mechanik</a:t>
            </a:r>
            <a:r>
              <a:rPr lang="en-US" baseline="0" dirty="0" smtClean="0"/>
              <a:t>: “</a:t>
            </a:r>
            <a:r>
              <a:rPr lang="en-US" baseline="0" dirty="0" err="1" smtClean="0"/>
              <a:t>Posession</a:t>
            </a:r>
            <a:r>
              <a:rPr lang="en-US" baseline="0" dirty="0" smtClean="0"/>
              <a:t>”, also die </a:t>
            </a:r>
            <a:r>
              <a:rPr lang="en-US" baseline="0" dirty="0" err="1" smtClean="0"/>
              <a:t>Uebernahme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Wachen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angekuendigt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das hat </a:t>
            </a:r>
            <a:r>
              <a:rPr lang="en-US" baseline="0" dirty="0" err="1" smtClean="0"/>
              <a:t>geklappt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smtClean="0"/>
              <a:t>Bevor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nun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erzaehle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</a:t>
            </a:r>
            <a:r>
              <a:rPr lang="en-US" baseline="0" dirty="0" smtClean="0"/>
              <a:t>, was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erwarten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koennt</a:t>
            </a:r>
            <a:r>
              <a:rPr lang="en-US" baseline="0" dirty="0" smtClean="0"/>
              <a:t>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7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komplette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gepolishte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praesentieren</a:t>
            </a:r>
            <a:r>
              <a:rPr lang="en-US" baseline="0" dirty="0" smtClean="0"/>
              <a:t>. Das </a:t>
            </a:r>
            <a:r>
              <a:rPr lang="en-US" baseline="0" dirty="0" err="1" smtClean="0"/>
              <a:t>bedeutet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zusaetzliche</a:t>
            </a:r>
            <a:r>
              <a:rPr lang="en-US" baseline="0" dirty="0" smtClean="0"/>
              <a:t> VFX- und Sound-</a:t>
            </a:r>
            <a:r>
              <a:rPr lang="en-US" baseline="0" dirty="0" err="1" smtClean="0"/>
              <a:t>Effekte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Weg</a:t>
            </a:r>
            <a:r>
              <a:rPr lang="en-US" baseline="0" dirty="0" smtClean="0"/>
              <a:t> ins Spiel </a:t>
            </a:r>
            <a:r>
              <a:rPr lang="en-US" baseline="0" dirty="0" err="1" smtClean="0"/>
              <a:t>finden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welche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hauptsaechlich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besseres</a:t>
            </a:r>
            <a:r>
              <a:rPr lang="en-US" baseline="0" dirty="0" smtClean="0"/>
              <a:t> Feedback und </a:t>
            </a:r>
            <a:r>
              <a:rPr lang="en-US" baseline="0" dirty="0" err="1" smtClean="0"/>
              <a:t>bessere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Spieler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passendes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Tutorial am </a:t>
            </a:r>
            <a:r>
              <a:rPr lang="en-US" baseline="0" dirty="0" err="1" smtClean="0"/>
              <a:t>Anfang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wobei</a:t>
            </a:r>
            <a:r>
              <a:rPr lang="en-US" baseline="0" dirty="0" smtClean="0"/>
              <a:t> das Tutorial direct </a:t>
            </a:r>
            <a:r>
              <a:rPr lang="en-US" baseline="0" dirty="0" err="1" smtClean="0"/>
              <a:t>schon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Spiels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.  Und </a:t>
            </a:r>
            <a:r>
              <a:rPr lang="en-US" baseline="0" dirty="0" err="1" smtClean="0"/>
              <a:t>natuerlich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ausgearbeitetes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verschiedenste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Einstellungen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So,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nun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wichtigsten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Praesentation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Unserem</a:t>
            </a:r>
            <a:r>
              <a:rPr lang="en-US" baseline="0" dirty="0" smtClean="0"/>
              <a:t> Spiel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6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3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65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68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07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4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0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9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6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06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14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0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01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153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59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en-US" sz="6000" dirty="0" smtClean="0">
                <a:latin typeface="MV Boli" pitchFamily="2" charset="0"/>
                <a:cs typeface="MV Boli" pitchFamily="2" charset="0"/>
              </a:rPr>
              <a:t>Doll 13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674769" y="-95833"/>
            <a:ext cx="11096441" cy="820962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277706" y="21632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Formerly “Voodoo”</a:t>
            </a:r>
          </a:p>
        </p:txBody>
      </p:sp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Table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of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Contents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1419622"/>
            <a:ext cx="7488832" cy="2952328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Review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2 Promises vs. Present	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</a:t>
            </a:r>
            <a:r>
              <a:rPr lang="en-GB" sz="24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3 Goals </a:t>
            </a:r>
            <a:endParaRPr lang="en-GB" sz="2400" b="1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Let’s Play!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</a:t>
            </a:r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369666" y="1015321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 algn="l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3D 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Game Mode: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GB" dirty="0" err="1" smtClean="0">
                <a:latin typeface="MV Boli" pitchFamily="2" charset="0"/>
                <a:cs typeface="MV Boli" pitchFamily="2" charset="0"/>
              </a:rPr>
              <a:t>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Genre: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782933" y="1285455"/>
            <a:ext cx="3470812" cy="425871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5800" y="987574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Vision: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Doll 13 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is a 3D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puzzle-adventure 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for lovers of the occult with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minimized stealth-elements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de-DE" sz="2400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5209" y="151750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2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90268" y="1554852"/>
            <a:ext cx="3024336" cy="3167006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>
                <a:latin typeface="MV Boli" pitchFamily="2" charset="0"/>
                <a:cs typeface="MV Boli" pitchFamily="2" charset="0"/>
              </a:rPr>
              <a:t>Level 2 - Laboratory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Textured</a:t>
            </a:r>
            <a:r>
              <a:rPr lang="de-DE" dirty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Animated</a:t>
            </a:r>
            <a:r>
              <a:rPr lang="de-DE" dirty="0">
                <a:latin typeface="MV Boli" pitchFamily="2" charset="0"/>
                <a:cs typeface="MV Boli" pitchFamily="2" charset="0"/>
              </a:rPr>
              <a:t> Main-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Character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Full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second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core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mechanic</a:t>
            </a:r>
            <a:r>
              <a:rPr lang="de-DE" dirty="0">
                <a:latin typeface="MV Boli" pitchFamily="2" charset="0"/>
                <a:cs typeface="MV Boli" pitchFamily="2" charset="0"/>
              </a:rPr>
              <a:t>: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Posession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69664" y="1559571"/>
            <a:ext cx="3024336" cy="3167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Office</a:t>
            </a:r>
          </a:p>
          <a:p>
            <a:endParaRPr lang="en-US" sz="1800" dirty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endParaRPr lang="en-US" sz="18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Basic 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Sound</a:t>
            </a: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Basic Animation 		  Guard</a:t>
            </a:r>
            <a:endParaRPr lang="en-US" sz="1800" dirty="0" smtClean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331640" y="90783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90783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1559571"/>
            <a:ext cx="553387" cy="5067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2674543"/>
            <a:ext cx="553387" cy="50676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3857399"/>
            <a:ext cx="553387" cy="5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dirty="0">
                <a:latin typeface="MV Boli" pitchFamily="2" charset="0"/>
                <a:cs typeface="MV Boli" pitchFamily="2" charset="0"/>
              </a:rPr>
              <a:t>3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V Boli" pitchFamily="2" charset="0"/>
                <a:cs typeface="MV Boli" pitchFamily="2" charset="0"/>
              </a:rPr>
              <a:t>Polished 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1314450" lvl="3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V Boli" pitchFamily="2" charset="0"/>
                <a:cs typeface="MV Boli" pitchFamily="2" charset="0"/>
              </a:rPr>
              <a:t>Tutorial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2000250" lvl="5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itchFamily="2" charset="0"/>
                <a:cs typeface="MV Boli" pitchFamily="2" charset="0"/>
              </a:rPr>
              <a:t>M</a:t>
            </a:r>
            <a:r>
              <a:rPr lang="en-US" sz="2000" dirty="0" smtClean="0">
                <a:latin typeface="MV Boli" pitchFamily="2" charset="0"/>
                <a:cs typeface="MV Boli" pitchFamily="2" charset="0"/>
              </a:rPr>
              <a:t>enu</a:t>
            </a:r>
            <a:endParaRPr lang="de-DE" sz="20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006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4">
            <a:off x="2768961" y="317590"/>
            <a:ext cx="7300391" cy="54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934363" y="-119369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Damast</Template>
  <TotalTime>0</TotalTime>
  <Words>383</Words>
  <Application>Microsoft Office PowerPoint</Application>
  <PresentationFormat>Bildschirmpräsentation (16:9)</PresentationFormat>
  <Paragraphs>46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Courier New</vt:lpstr>
      <vt:lpstr>MV Boli</vt:lpstr>
      <vt:lpstr>Rockwell</vt:lpstr>
      <vt:lpstr>Wingdings</vt:lpstr>
      <vt:lpstr>Wingdings 2</vt:lpstr>
      <vt:lpstr>Damask</vt:lpstr>
      <vt:lpstr>Doll 13</vt:lpstr>
      <vt:lpstr>Table of Contents</vt:lpstr>
      <vt:lpstr>Review</vt:lpstr>
      <vt:lpstr>Gate 2</vt:lpstr>
      <vt:lpstr>Gate 3</vt:lpstr>
      <vt:lpstr>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112</cp:revision>
  <dcterms:created xsi:type="dcterms:W3CDTF">2018-04-11T12:49:23Z</dcterms:created>
  <dcterms:modified xsi:type="dcterms:W3CDTF">2018-07-05T16:43:09Z</dcterms:modified>
</cp:coreProperties>
</file>