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7" r:id="rId1"/>
  </p:sldMasterIdLst>
  <p:notesMasterIdLst>
    <p:notesMasterId r:id="rId8"/>
  </p:notesMasterIdLst>
  <p:sldIdLst>
    <p:sldId id="256" r:id="rId2"/>
    <p:sldId id="263" r:id="rId3"/>
    <p:sldId id="259" r:id="rId4"/>
    <p:sldId id="261" r:id="rId5"/>
    <p:sldId id="266" r:id="rId6"/>
    <p:sldId id="265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39" autoAdjust="0"/>
  </p:normalViewPr>
  <p:slideViewPr>
    <p:cSldViewPr>
      <p:cViewPr varScale="1">
        <p:scale>
          <a:sx n="136" d="100"/>
          <a:sy n="136" d="100"/>
        </p:scale>
        <p:origin x="73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0F1A7-B44C-47F4-9D4E-59C4A99A588C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6AC9C-3557-4516-B20A-3092AF400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74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Hallo und willkommen zu Gate 2 von Doll 13,</a:t>
            </a:r>
            <a:r>
              <a:rPr lang="de-DE" baseline="0" dirty="0" smtClean="0"/>
              <a:t> </a:t>
            </a:r>
            <a:r>
              <a:rPr lang="de-DE" baseline="0" dirty="0" smtClean="0"/>
              <a:t>ehemals </a:t>
            </a:r>
            <a:r>
              <a:rPr lang="de-DE" baseline="0" dirty="0" smtClean="0"/>
              <a:t>bekannt unter dem Namen „Voodoo“.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09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heutige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Praesentation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kurz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knackig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moeglichst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schnell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direkten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Eindruck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Spiel </a:t>
            </a:r>
            <a:r>
              <a:rPr lang="en-US" baseline="0" dirty="0" err="1" smtClean="0"/>
              <a:t>selbst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koennt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Kurz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Ablauf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Zuerst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kurzes</a:t>
            </a:r>
            <a:r>
              <a:rPr lang="en-US" baseline="0" dirty="0" smtClean="0"/>
              <a:t> Review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Spiel und </a:t>
            </a:r>
            <a:r>
              <a:rPr lang="en-US" baseline="0" dirty="0" err="1" smtClean="0"/>
              <a:t>unserer</a:t>
            </a:r>
            <a:r>
              <a:rPr lang="en-US" baseline="0" dirty="0" smtClean="0"/>
              <a:t> </a:t>
            </a:r>
            <a:r>
              <a:rPr lang="en-US" baseline="0" dirty="0" smtClean="0"/>
              <a:t>Vision </a:t>
            </a:r>
            <a:r>
              <a:rPr lang="en-US" baseline="0" dirty="0" err="1" smtClean="0"/>
              <a:t>davon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anschliessend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ich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Ziele</a:t>
            </a:r>
            <a:r>
              <a:rPr lang="en-US" baseline="0" dirty="0" smtClean="0"/>
              <a:t>, die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unser</a:t>
            </a:r>
            <a:r>
              <a:rPr lang="en-US" baseline="0" dirty="0" smtClean="0"/>
              <a:t> Team </a:t>
            </a:r>
            <a:r>
              <a:rPr lang="en-US" baseline="0" dirty="0" err="1" smtClean="0"/>
              <a:t>beim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letzten</a:t>
            </a:r>
            <a:r>
              <a:rPr lang="en-US" baseline="0" dirty="0" smtClean="0"/>
              <a:t> Gate </a:t>
            </a:r>
            <a:r>
              <a:rPr lang="en-US" baseline="0" dirty="0" err="1" smtClean="0"/>
              <a:t>gesetzt</a:t>
            </a:r>
            <a:r>
              <a:rPr lang="en-US" baseline="0" dirty="0" smtClean="0"/>
              <a:t> hat, </a:t>
            </a:r>
            <a:r>
              <a:rPr lang="en-US" baseline="0" dirty="0" smtClean="0"/>
              <a:t>und </a:t>
            </a:r>
            <a:r>
              <a:rPr lang="en-US" baseline="0" dirty="0" err="1" smtClean="0"/>
              <a:t>unseren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tatsaechlichen</a:t>
            </a:r>
            <a:r>
              <a:rPr lang="en-US" baseline="0" dirty="0" smtClean="0"/>
              <a:t> Stand </a:t>
            </a:r>
            <a:r>
              <a:rPr lang="en-US" baseline="0" dirty="0" err="1" smtClean="0"/>
              <a:t>heute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durchgehen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Danach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praesentiere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neuen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Ziele</a:t>
            </a:r>
            <a:r>
              <a:rPr lang="en-US" baseline="0" dirty="0" smtClean="0"/>
              <a:t>, die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Goldmaster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gesetzt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weiter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Spiel </a:t>
            </a:r>
            <a:r>
              <a:rPr lang="en-US" baseline="0" dirty="0" err="1" smtClean="0"/>
              <a:t>selbst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err="1" smtClean="0"/>
              <a:t>Kommen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Review.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564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Doll 13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3D puzzle-adventure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stealth-</a:t>
            </a:r>
            <a:r>
              <a:rPr lang="en-US" baseline="0" dirty="0" err="1" smtClean="0"/>
              <a:t>elementen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Freunde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Okkulten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Singelplayerspiel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den PC in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Spieler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kleine</a:t>
            </a:r>
            <a:r>
              <a:rPr lang="en-US" baseline="0" dirty="0" smtClean="0"/>
              <a:t> Voodoo-</a:t>
            </a:r>
            <a:r>
              <a:rPr lang="en-US" baseline="0" dirty="0" err="1" smtClean="0"/>
              <a:t>Puppe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steuert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welche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Keller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Geheimbasis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erwacht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und nun </a:t>
            </a:r>
            <a:r>
              <a:rPr lang="en-US" baseline="0" dirty="0" err="1" smtClean="0"/>
              <a:t>versucht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daraus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fliehen</a:t>
            </a:r>
            <a:r>
              <a:rPr lang="en-US" baseline="0" dirty="0" smtClean="0"/>
              <a:t>. Das </a:t>
            </a:r>
            <a:r>
              <a:rPr lang="en-US" baseline="0" dirty="0" err="1" smtClean="0"/>
              <a:t>Ganze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spielt</a:t>
            </a:r>
            <a:r>
              <a:rPr lang="en-US" baseline="0" dirty="0" smtClean="0"/>
              <a:t> in den 1950ern und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versuchen</a:t>
            </a:r>
            <a:r>
              <a:rPr lang="en-US" baseline="0" dirty="0" smtClean="0"/>
              <a:t> das Spiel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Goldmaster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gestalten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dass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Spieler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Hilfe</a:t>
            </a:r>
            <a:r>
              <a:rPr lang="en-US" baseline="0" dirty="0" smtClean="0"/>
              <a:t> von Storytelling-</a:t>
            </a:r>
            <a:r>
              <a:rPr lang="en-US" baseline="0" dirty="0" err="1" smtClean="0"/>
              <a:t>Elementen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Spiel die </a:t>
            </a:r>
            <a:r>
              <a:rPr lang="en-US" baseline="0" dirty="0" err="1" smtClean="0"/>
              <a:t>Hintergrundgeschichte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nachvollziehen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bzw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Aufdecken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. 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baseline="0" dirty="0" smtClean="0"/>
              <a:t>Nun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smtClean="0"/>
              <a:t>den </a:t>
            </a:r>
            <a:r>
              <a:rPr lang="en-US" baseline="0" dirty="0" err="1" smtClean="0"/>
              <a:t>Zielen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gesetzt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hatten</a:t>
            </a:r>
            <a:r>
              <a:rPr lang="en-US" baseline="0" dirty="0" smtClean="0"/>
              <a:t>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52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Bei</a:t>
            </a:r>
            <a:r>
              <a:rPr lang="en-US" baseline="0" dirty="0" smtClean="0"/>
              <a:t> Gate 2 </a:t>
            </a:r>
            <a:r>
              <a:rPr lang="en-US" baseline="0" dirty="0" err="1" smtClean="0"/>
              <a:t>hatten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versprochen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zweites</a:t>
            </a:r>
            <a:r>
              <a:rPr lang="en-US" baseline="0" dirty="0" smtClean="0"/>
              <a:t> Level, </a:t>
            </a:r>
            <a:r>
              <a:rPr lang="en-US" baseline="0" dirty="0" err="1" smtClean="0"/>
              <a:t>naemlich</a:t>
            </a:r>
            <a:r>
              <a:rPr lang="en-US" baseline="0" dirty="0" smtClean="0"/>
              <a:t> das </a:t>
            </a:r>
            <a:r>
              <a:rPr lang="en-US" baseline="0" dirty="0" smtClean="0"/>
              <a:t>Labor, </a:t>
            </a:r>
            <a:r>
              <a:rPr lang="en-US" baseline="0" dirty="0" err="1" smtClean="0"/>
              <a:t>zeigen</a:t>
            </a:r>
            <a:r>
              <a:rPr lang="en-US" baseline="0" dirty="0" smtClean="0"/>
              <a:t> </a:t>
            </a:r>
            <a:r>
              <a:rPr lang="en-US" baseline="0" dirty="0" smtClean="0"/>
              <a:t>und dieses </a:t>
            </a:r>
            <a:r>
              <a:rPr lang="en-US" baseline="0" dirty="0" err="1" smtClean="0"/>
              <a:t>Versprechen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koennen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einhalten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Zusaetzlich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mittlerweile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eingerichtete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Buero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letzten</a:t>
            </a:r>
            <a:r>
              <a:rPr lang="en-US" baseline="0" dirty="0" smtClean="0"/>
              <a:t> Mal </a:t>
            </a:r>
            <a:r>
              <a:rPr lang="en-US" baseline="0" dirty="0" err="1" smtClean="0"/>
              <a:t>sehen</a:t>
            </a:r>
            <a:r>
              <a:rPr lang="en-US" baseline="0" dirty="0" smtClean="0"/>
              <a:t>. 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zweites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hatten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gesetzt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in den </a:t>
            </a:r>
            <a:r>
              <a:rPr lang="en-US" baseline="0" dirty="0" err="1" smtClean="0"/>
              <a:t>beiden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Leveln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passenden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Texturen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die </a:t>
            </a:r>
            <a:r>
              <a:rPr lang="en-US" baseline="0" dirty="0" smtClean="0"/>
              <a:t>Basis-</a:t>
            </a:r>
            <a:r>
              <a:rPr lang="en-US" baseline="0" dirty="0" err="1" smtClean="0"/>
              <a:t>Animationen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Charaktere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zeigen</a:t>
            </a:r>
            <a:r>
              <a:rPr lang="en-US" baseline="0" dirty="0" smtClean="0"/>
              <a:t> und das </a:t>
            </a:r>
            <a:r>
              <a:rPr lang="en-US" baseline="0" dirty="0" err="1" smtClean="0"/>
              <a:t>werdet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ebenfalls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koennen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hatten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ausserdem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Glueck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Elias Knop,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Student des Abby Road’s </a:t>
            </a:r>
            <a:r>
              <a:rPr lang="en-US" baseline="0" dirty="0" err="1" smtClean="0"/>
              <a:t>Musik</a:t>
            </a:r>
            <a:r>
              <a:rPr lang="en-US" baseline="0" dirty="0" smtClean="0"/>
              <a:t> Studios, </a:t>
            </a:r>
            <a:r>
              <a:rPr lang="en-US" baseline="0" dirty="0" err="1" smtClean="0"/>
              <a:t>dazu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erklaert</a:t>
            </a:r>
            <a:r>
              <a:rPr lang="en-US" baseline="0" dirty="0" smtClean="0"/>
              <a:t> hat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Sounds und </a:t>
            </a:r>
            <a:r>
              <a:rPr lang="en-US" baseline="0" dirty="0" err="1" smtClean="0"/>
              <a:t>Musik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versorgen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Entsprechend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davon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bereits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Spiel </a:t>
            </a:r>
            <a:r>
              <a:rPr lang="en-US" baseline="0" dirty="0" err="1" smtClean="0"/>
              <a:t>heute</a:t>
            </a:r>
            <a:r>
              <a:rPr lang="en-US" baseline="0" dirty="0" smtClean="0"/>
              <a:t>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guter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Letzt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komplette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Mechanik</a:t>
            </a:r>
            <a:r>
              <a:rPr lang="en-US" baseline="0" dirty="0" smtClean="0"/>
              <a:t>: “</a:t>
            </a:r>
            <a:r>
              <a:rPr lang="en-US" baseline="0" dirty="0" err="1" smtClean="0"/>
              <a:t>Posession</a:t>
            </a:r>
            <a:r>
              <a:rPr lang="en-US" baseline="0" dirty="0" smtClean="0"/>
              <a:t>”, also die </a:t>
            </a:r>
            <a:r>
              <a:rPr lang="en-US" baseline="0" dirty="0" err="1" smtClean="0"/>
              <a:t>Uebernahme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Wachen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angekuendigt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das hat </a:t>
            </a:r>
            <a:r>
              <a:rPr lang="en-US" baseline="0" dirty="0" err="1" smtClean="0"/>
              <a:t>geklappt</a:t>
            </a:r>
            <a:r>
              <a:rPr lang="en-US" baseline="0" dirty="0" smtClean="0"/>
              <a:t>. 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Bevor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nun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Spiel </a:t>
            </a:r>
            <a:r>
              <a:rPr lang="en-US" baseline="0" dirty="0" err="1" smtClean="0"/>
              <a:t>selbst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erzaehle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kurz</a:t>
            </a:r>
            <a:r>
              <a:rPr lang="en-US" baseline="0" dirty="0" smtClean="0"/>
              <a:t>, was </a:t>
            </a:r>
            <a:r>
              <a:rPr lang="en-US" baseline="0" dirty="0" err="1" smtClean="0"/>
              <a:t>ihr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Goldmaster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erwarten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koennt</a:t>
            </a:r>
            <a:r>
              <a:rPr lang="en-US" baseline="0" dirty="0" smtClean="0"/>
              <a:t>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73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komplette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gepolishte</a:t>
            </a:r>
            <a:r>
              <a:rPr lang="en-US" baseline="0" dirty="0" smtClean="0"/>
              <a:t> Spiel </a:t>
            </a:r>
            <a:r>
              <a:rPr lang="en-US" baseline="0" dirty="0" err="1" smtClean="0"/>
              <a:t>praesentieren</a:t>
            </a:r>
            <a:r>
              <a:rPr lang="en-US" baseline="0" dirty="0" smtClean="0"/>
              <a:t>. Das </a:t>
            </a:r>
            <a:r>
              <a:rPr lang="en-US" baseline="0" dirty="0" err="1" smtClean="0"/>
              <a:t>bedeutet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zusaetzliche</a:t>
            </a:r>
            <a:r>
              <a:rPr lang="en-US" baseline="0" dirty="0" smtClean="0"/>
              <a:t> VFX- und Sound-</a:t>
            </a:r>
            <a:r>
              <a:rPr lang="en-US" baseline="0" dirty="0" err="1" smtClean="0"/>
              <a:t>Effekte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Weg</a:t>
            </a:r>
            <a:r>
              <a:rPr lang="en-US" baseline="0" dirty="0" smtClean="0"/>
              <a:t> ins Spiel </a:t>
            </a:r>
            <a:r>
              <a:rPr lang="en-US" baseline="0" dirty="0" err="1" smtClean="0"/>
              <a:t>finden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welche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hauptsaechlich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besseres</a:t>
            </a:r>
            <a:r>
              <a:rPr lang="en-US" baseline="0" dirty="0" smtClean="0"/>
              <a:t> Feedback und </a:t>
            </a:r>
            <a:r>
              <a:rPr lang="en-US" baseline="0" dirty="0" err="1" smtClean="0"/>
              <a:t>bessere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Spieler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passendes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Ende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Tutorial </a:t>
            </a:r>
            <a:r>
              <a:rPr lang="en-US" baseline="0" dirty="0" smtClean="0"/>
              <a:t>am </a:t>
            </a:r>
            <a:r>
              <a:rPr lang="en-US" baseline="0" dirty="0" err="1" smtClean="0"/>
              <a:t>Anfang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wobei</a:t>
            </a:r>
            <a:r>
              <a:rPr lang="en-US" baseline="0" dirty="0" smtClean="0"/>
              <a:t> das Tutorial </a:t>
            </a:r>
            <a:r>
              <a:rPr lang="en-US" baseline="0" dirty="0" smtClean="0"/>
              <a:t>direct </a:t>
            </a:r>
            <a:r>
              <a:rPr lang="en-US" baseline="0" dirty="0" err="1" smtClean="0"/>
              <a:t>schon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Teil</a:t>
            </a:r>
            <a:r>
              <a:rPr lang="en-US" baseline="0" dirty="0" smtClean="0"/>
              <a:t> des Spiels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.  </a:t>
            </a:r>
            <a:r>
              <a:rPr lang="en-US" baseline="0" dirty="0" smtClean="0"/>
              <a:t>Und </a:t>
            </a:r>
            <a:r>
              <a:rPr lang="en-US" baseline="0" dirty="0" err="1" smtClean="0"/>
              <a:t>natuerlich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ausgearbeitetes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verschiedenste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Einstellungen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So, </a:t>
            </a:r>
            <a:r>
              <a:rPr lang="en-US" baseline="0" dirty="0" err="1" smtClean="0"/>
              <a:t>damit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nun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wichtigsten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Praesentation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Unserem</a:t>
            </a:r>
            <a:r>
              <a:rPr lang="en-US" baseline="0" dirty="0" smtClean="0"/>
              <a:t> Spiel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67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43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65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687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077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843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407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099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76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0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8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8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9065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514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0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01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153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26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559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  <p:sldLayoutId id="2147484232" r:id="rId15"/>
    <p:sldLayoutId id="2147484233" r:id="rId16"/>
    <p:sldLayoutId id="2147484234" r:id="rId17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6488572" y="256446"/>
            <a:ext cx="2375596" cy="175756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9632" y="793380"/>
            <a:ext cx="4608512" cy="336125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68" y="267494"/>
            <a:ext cx="792088" cy="9718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200" y="1080113"/>
            <a:ext cx="1143744" cy="140338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9502"/>
            <a:ext cx="1791816" cy="219857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3" y="123478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442" y="411511"/>
            <a:ext cx="7117180" cy="1872207"/>
          </a:xfrm>
        </p:spPr>
        <p:txBody>
          <a:bodyPr/>
          <a:lstStyle/>
          <a:p>
            <a:pPr algn="ctr"/>
            <a:r>
              <a:rPr lang="en-US" sz="6000" dirty="0" smtClean="0">
                <a:latin typeface="MV Boli" pitchFamily="2" charset="0"/>
                <a:cs typeface="MV Boli" pitchFamily="2" charset="0"/>
              </a:rPr>
              <a:t>Doll 13</a:t>
            </a:r>
            <a:endParaRPr lang="de-DE" sz="6000" b="1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 flipH="1">
            <a:off x="504147" y="387304"/>
            <a:ext cx="3456384" cy="424101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4400512" y="1021143"/>
            <a:ext cx="4205557" cy="336125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V="1">
            <a:off x="-1751912" y="-2494533"/>
            <a:ext cx="4608512" cy="336125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674769" y="-95833"/>
            <a:ext cx="11096441" cy="8209621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277706" y="216324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Formerly “Voodoo”</a:t>
            </a:r>
          </a:p>
        </p:txBody>
      </p:sp>
    </p:spTree>
    <p:extLst>
      <p:ext uri="{BB962C8B-B14F-4D97-AF65-F5344CB8AC3E}">
        <p14:creationId xmlns:p14="http://schemas.microsoft.com/office/powerpoint/2010/main" val="293288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25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500"/>
                            </p:stCondLst>
                            <p:childTnLst>
                              <p:par>
                                <p:cTn id="43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Table </a:t>
            </a:r>
            <a:r>
              <a:rPr lang="de-DE" dirty="0" err="1" smtClean="0">
                <a:latin typeface="MV Boli" pitchFamily="2" charset="0"/>
                <a:cs typeface="MV Boli" pitchFamily="2" charset="0"/>
              </a:rPr>
              <a:t>of</a:t>
            </a:r>
            <a:r>
              <a:rPr lang="de-DE" dirty="0" smtClean="0">
                <a:latin typeface="MV Boli" pitchFamily="2" charset="0"/>
                <a:cs typeface="MV Boli" pitchFamily="2" charset="0"/>
              </a:rPr>
              <a:t> Contents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592" y="1419622"/>
            <a:ext cx="7488832" cy="2952328"/>
          </a:xfrm>
        </p:spPr>
        <p:txBody>
          <a:bodyPr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Review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Gate 2 Promises vs. Present	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Gate </a:t>
            </a:r>
            <a:r>
              <a:rPr lang="en-GB" sz="2400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3 Goals </a:t>
            </a:r>
            <a:endParaRPr lang="en-GB" sz="2400" b="1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Let’s Play!</a:t>
            </a:r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</a:t>
            </a:r>
            <a:endParaRPr lang="de-DE" sz="1800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endParaRPr lang="de-DE" sz="18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4369666" y="1015321"/>
            <a:ext cx="4588935" cy="33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Review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707654"/>
            <a:ext cx="6400800" cy="3115512"/>
          </a:xfrm>
        </p:spPr>
        <p:txBody>
          <a:bodyPr/>
          <a:lstStyle/>
          <a:p>
            <a:pPr lvl="0" algn="l"/>
            <a:endParaRPr lang="en-GB" dirty="0" smtClean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 smtClean="0">
                <a:latin typeface="MV Boli" pitchFamily="2" charset="0"/>
                <a:cs typeface="MV Boli" pitchFamily="2" charset="0"/>
              </a:rPr>
              <a:t>Game </a:t>
            </a:r>
            <a:r>
              <a:rPr lang="en-GB" dirty="0">
                <a:latin typeface="MV Boli" pitchFamily="2" charset="0"/>
                <a:cs typeface="MV Boli" pitchFamily="2" charset="0"/>
              </a:rPr>
              <a:t>Type: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3D Platformer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Game Mode: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</a:t>
            </a:r>
            <a:r>
              <a:rPr lang="en-GB" dirty="0" err="1" smtClean="0">
                <a:latin typeface="MV Boli" pitchFamily="2" charset="0"/>
                <a:cs typeface="MV Boli" pitchFamily="2" charset="0"/>
              </a:rPr>
              <a:t>Singleplayer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Genre: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Supernatural </a:t>
            </a:r>
            <a:r>
              <a:rPr lang="en-GB" dirty="0">
                <a:latin typeface="MV Boli" pitchFamily="2" charset="0"/>
                <a:cs typeface="MV Boli" pitchFamily="2" charset="0"/>
              </a:rPr>
              <a:t>Adventure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Platform: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PC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Engine: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Unity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5782933" y="1285455"/>
            <a:ext cx="3470812" cy="425871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85800" y="987574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Vision:</a:t>
            </a:r>
            <a:r>
              <a:rPr lang="en-GB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Doll 13 </a:t>
            </a:r>
            <a:r>
              <a:rPr lang="en-GB" sz="2400" dirty="0">
                <a:latin typeface="MV Boli" panose="02000500030200090000" pitchFamily="2" charset="0"/>
                <a:cs typeface="MV Boli" panose="02000500030200090000" pitchFamily="2" charset="0"/>
              </a:rPr>
              <a:t>is a 3D </a:t>
            </a:r>
            <a:r>
              <a:rPr lang="en-GB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puzzle-adventure </a:t>
            </a:r>
            <a:r>
              <a:rPr lang="en-GB" sz="2400" dirty="0">
                <a:latin typeface="MV Boli" panose="02000500030200090000" pitchFamily="2" charset="0"/>
                <a:cs typeface="MV Boli" panose="02000500030200090000" pitchFamily="2" charset="0"/>
              </a:rPr>
              <a:t>for lovers of the occult with </a:t>
            </a:r>
            <a:r>
              <a:rPr lang="en-GB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minimized stealth-elements</a:t>
            </a:r>
            <a:r>
              <a:rPr lang="en-GB" sz="24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de-DE" sz="2400" dirty="0">
              <a:solidFill>
                <a:schemeClr val="tx2">
                  <a:lumMod val="20000"/>
                  <a:lumOff val="8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5209" y="151750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2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90268" y="1554852"/>
            <a:ext cx="3024336" cy="3167006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>
                <a:latin typeface="MV Boli" pitchFamily="2" charset="0"/>
                <a:cs typeface="MV Boli" pitchFamily="2" charset="0"/>
              </a:rPr>
              <a:t>Level 2 - Laboratory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dirty="0" err="1">
                <a:latin typeface="MV Boli" pitchFamily="2" charset="0"/>
                <a:cs typeface="MV Boli" pitchFamily="2" charset="0"/>
              </a:rPr>
              <a:t>Textured</a:t>
            </a:r>
            <a:r>
              <a:rPr lang="de-DE" dirty="0">
                <a:latin typeface="MV Boli" pitchFamily="2" charset="0"/>
                <a:cs typeface="MV Boli" pitchFamily="2" charset="0"/>
              </a:rPr>
              <a:t> Environment, Basic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Animated</a:t>
            </a:r>
            <a:r>
              <a:rPr lang="de-DE" dirty="0">
                <a:latin typeface="MV Boli" pitchFamily="2" charset="0"/>
                <a:cs typeface="MV Boli" pitchFamily="2" charset="0"/>
              </a:rPr>
              <a:t> Main-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Character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dirty="0" err="1">
                <a:latin typeface="MV Boli" pitchFamily="2" charset="0"/>
                <a:cs typeface="MV Boli" pitchFamily="2" charset="0"/>
              </a:rPr>
              <a:t>Full</a:t>
            </a:r>
            <a:r>
              <a:rPr lang="de-DE" dirty="0">
                <a:latin typeface="MV Boli" pitchFamily="2" charset="0"/>
                <a:cs typeface="MV Boli" pitchFamily="2" charset="0"/>
              </a:rPr>
              <a:t>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second</a:t>
            </a:r>
            <a:r>
              <a:rPr lang="de-DE" dirty="0">
                <a:latin typeface="MV Boli" pitchFamily="2" charset="0"/>
                <a:cs typeface="MV Boli" pitchFamily="2" charset="0"/>
              </a:rPr>
              <a:t>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core</a:t>
            </a:r>
            <a:r>
              <a:rPr lang="de-DE" dirty="0">
                <a:latin typeface="MV Boli" pitchFamily="2" charset="0"/>
                <a:cs typeface="MV Boli" pitchFamily="2" charset="0"/>
              </a:rPr>
              <a:t>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mechanic</a:t>
            </a:r>
            <a:r>
              <a:rPr lang="de-DE" dirty="0">
                <a:latin typeface="MV Boli" pitchFamily="2" charset="0"/>
                <a:cs typeface="MV Boli" pitchFamily="2" charset="0"/>
              </a:rPr>
              <a:t>: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Posession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4869664" y="1559571"/>
            <a:ext cx="3024336" cy="3167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MV Boli" pitchFamily="2" charset="0"/>
                <a:cs typeface="MV Boli" pitchFamily="2" charset="0"/>
              </a:rPr>
              <a:t>	</a:t>
            </a:r>
            <a:r>
              <a:rPr lang="en-US" sz="1800" dirty="0" smtClean="0">
                <a:latin typeface="MV Boli" pitchFamily="2" charset="0"/>
                <a:cs typeface="MV Boli" pitchFamily="2" charset="0"/>
              </a:rPr>
              <a:t>+ Office</a:t>
            </a:r>
          </a:p>
          <a:p>
            <a:endParaRPr lang="en-US" sz="1800" dirty="0">
              <a:latin typeface="MV Boli" pitchFamily="2" charset="0"/>
              <a:cs typeface="MV Boli" pitchFamily="2" charset="0"/>
            </a:endParaRPr>
          </a:p>
          <a:p>
            <a:r>
              <a:rPr lang="en-US" sz="1800" dirty="0">
                <a:latin typeface="MV Boli" pitchFamily="2" charset="0"/>
                <a:cs typeface="MV Boli" pitchFamily="2" charset="0"/>
              </a:rPr>
              <a:t>	</a:t>
            </a:r>
            <a:endParaRPr lang="en-US" sz="1800" dirty="0" smtClean="0">
              <a:latin typeface="MV Boli" pitchFamily="2" charset="0"/>
              <a:cs typeface="MV Boli" pitchFamily="2" charset="0"/>
            </a:endParaRPr>
          </a:p>
          <a:p>
            <a:r>
              <a:rPr lang="en-US" sz="1800" dirty="0">
                <a:latin typeface="MV Boli" pitchFamily="2" charset="0"/>
                <a:cs typeface="MV Boli" pitchFamily="2" charset="0"/>
              </a:rPr>
              <a:t>	</a:t>
            </a:r>
            <a:r>
              <a:rPr lang="en-US" sz="1800" dirty="0" smtClean="0">
                <a:latin typeface="MV Boli" pitchFamily="2" charset="0"/>
                <a:cs typeface="MV Boli" pitchFamily="2" charset="0"/>
              </a:rPr>
              <a:t>+ Basic Sound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331640" y="907833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Promise:</a:t>
            </a:r>
            <a:endParaRPr lang="de-DE" sz="2400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856019" y="90783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Present:</a:t>
            </a:r>
            <a:endParaRPr lang="de-DE" sz="2400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1" y="1559571"/>
            <a:ext cx="553387" cy="50676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1" y="2674543"/>
            <a:ext cx="553387" cy="50676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1" y="3857399"/>
            <a:ext cx="553387" cy="50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</a:t>
            </a:r>
            <a:r>
              <a:rPr lang="de-DE" dirty="0">
                <a:latin typeface="MV Boli" pitchFamily="2" charset="0"/>
                <a:cs typeface="MV Boli" pitchFamily="2" charset="0"/>
              </a:rPr>
              <a:t>3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491630"/>
            <a:ext cx="7772400" cy="334837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V Boli" pitchFamily="2" charset="0"/>
                <a:cs typeface="MV Boli" pitchFamily="2" charset="0"/>
              </a:rPr>
              <a:t>Polished Game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MV Boli" pitchFamily="2" charset="0"/>
              <a:cs typeface="MV Boli" pitchFamily="2" charset="0"/>
            </a:endParaRPr>
          </a:p>
          <a:p>
            <a:pPr marL="1314450" lvl="3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V Boli" pitchFamily="2" charset="0"/>
                <a:cs typeface="MV Boli" pitchFamily="2" charset="0"/>
              </a:rPr>
              <a:t>Tutorial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MV Boli" pitchFamily="2" charset="0"/>
              <a:cs typeface="MV Boli" pitchFamily="2" charset="0"/>
            </a:endParaRPr>
          </a:p>
          <a:p>
            <a:pPr marL="2000250" lvl="5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itchFamily="2" charset="0"/>
                <a:cs typeface="MV Boli" pitchFamily="2" charset="0"/>
              </a:rPr>
              <a:t>M</a:t>
            </a:r>
            <a:r>
              <a:rPr lang="en-US" sz="2000" dirty="0" smtClean="0">
                <a:latin typeface="MV Boli" pitchFamily="2" charset="0"/>
                <a:cs typeface="MV Boli" pitchFamily="2" charset="0"/>
              </a:rPr>
              <a:t>enu</a:t>
            </a:r>
            <a:endParaRPr lang="de-DE" sz="20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D006B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654">
            <a:off x="2768961" y="317590"/>
            <a:ext cx="7300391" cy="54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8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Let’s play!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1934363" y="-119369"/>
            <a:ext cx="5234092" cy="6422275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-281522" y="-277384"/>
            <a:ext cx="4021429" cy="29752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0000" flipV="1">
            <a:off x="6835714" y="3931422"/>
            <a:ext cx="4608512" cy="33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42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Damast</Template>
  <TotalTime>0</TotalTime>
  <Words>383</Words>
  <Application>Microsoft Office PowerPoint</Application>
  <PresentationFormat>Bildschirmpräsentation (16:9)</PresentationFormat>
  <Paragraphs>45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5" baseType="lpstr">
      <vt:lpstr>Arial</vt:lpstr>
      <vt:lpstr>Bookman Old Style</vt:lpstr>
      <vt:lpstr>Calibri</vt:lpstr>
      <vt:lpstr>Courier New</vt:lpstr>
      <vt:lpstr>MV Boli</vt:lpstr>
      <vt:lpstr>Rockwell</vt:lpstr>
      <vt:lpstr>Wingdings</vt:lpstr>
      <vt:lpstr>Wingdings 2</vt:lpstr>
      <vt:lpstr>Damask</vt:lpstr>
      <vt:lpstr>Doll 13</vt:lpstr>
      <vt:lpstr>Table of Contents</vt:lpstr>
      <vt:lpstr>Review</vt:lpstr>
      <vt:lpstr>Gate 2</vt:lpstr>
      <vt:lpstr>Gate 3</vt:lpstr>
      <vt:lpstr>Let’s play!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Voodoo</dc:title>
  <dc:creator>Sonja Köck</dc:creator>
  <cp:lastModifiedBy>Frerk Guentzler</cp:lastModifiedBy>
  <cp:revision>108</cp:revision>
  <dcterms:created xsi:type="dcterms:W3CDTF">2018-04-11T12:49:23Z</dcterms:created>
  <dcterms:modified xsi:type="dcterms:W3CDTF">2018-07-05T14:44:15Z</dcterms:modified>
</cp:coreProperties>
</file>