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39" autoAdjust="0"/>
  </p:normalViewPr>
  <p:slideViewPr>
    <p:cSldViewPr>
      <p:cViewPr varScale="1">
        <p:scale>
          <a:sx n="129" d="100"/>
          <a:sy n="129" d="100"/>
        </p:scale>
        <p:origin x="37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willkommen zu Gate 2 von Doll 13,</a:t>
            </a:r>
            <a:r>
              <a:rPr lang="de-DE" baseline="0" dirty="0"/>
              <a:t> ehemals bekannt unter dem Namen „Voodoo“.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</a:t>
            </a:r>
            <a:r>
              <a:rPr lang="en-US" baseline="0" dirty="0"/>
              <a:t> </a:t>
            </a:r>
            <a:r>
              <a:rPr lang="en-US" baseline="0" dirty="0" err="1"/>
              <a:t>heutige</a:t>
            </a:r>
            <a:r>
              <a:rPr lang="en-US" baseline="0" dirty="0"/>
              <a:t> </a:t>
            </a:r>
            <a:r>
              <a:rPr lang="en-US" baseline="0" dirty="0" err="1"/>
              <a:t>Praesentation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kurz</a:t>
            </a:r>
            <a:r>
              <a:rPr lang="en-US" baseline="0" dirty="0"/>
              <a:t> und </a:t>
            </a:r>
            <a:r>
              <a:rPr lang="en-US" baseline="0" dirty="0" err="1"/>
              <a:t>knackig</a:t>
            </a:r>
            <a:r>
              <a:rPr lang="en-US" baseline="0" dirty="0"/>
              <a:t>, </a:t>
            </a:r>
            <a:r>
              <a:rPr lang="en-US" baseline="0" dirty="0" err="1"/>
              <a:t>damit</a:t>
            </a:r>
            <a:r>
              <a:rPr lang="en-US" baseline="0" dirty="0"/>
              <a:t> </a:t>
            </a:r>
            <a:r>
              <a:rPr lang="en-US" baseline="0" dirty="0" err="1"/>
              <a:t>ihr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moeglichst</a:t>
            </a:r>
            <a:r>
              <a:rPr lang="en-US" baseline="0" dirty="0"/>
              <a:t> </a:t>
            </a:r>
            <a:r>
              <a:rPr lang="en-US" baseline="0" dirty="0" err="1"/>
              <a:t>schnell</a:t>
            </a:r>
            <a:r>
              <a:rPr lang="en-US" baseline="0" dirty="0"/>
              <a:t> </a:t>
            </a:r>
            <a:r>
              <a:rPr lang="en-US" baseline="0" dirty="0" err="1"/>
              <a:t>einen</a:t>
            </a:r>
            <a:r>
              <a:rPr lang="en-US" baseline="0" dirty="0"/>
              <a:t> </a:t>
            </a:r>
            <a:r>
              <a:rPr lang="en-US" baseline="0" dirty="0" err="1"/>
              <a:t>direkten</a:t>
            </a:r>
            <a:r>
              <a:rPr lang="en-US" baseline="0" dirty="0"/>
              <a:t> </a:t>
            </a:r>
            <a:r>
              <a:rPr lang="en-US" baseline="0" dirty="0" err="1"/>
              <a:t>Eindruck</a:t>
            </a:r>
            <a:r>
              <a:rPr lang="en-US" baseline="0" dirty="0"/>
              <a:t> </a:t>
            </a:r>
            <a:r>
              <a:rPr lang="en-US" baseline="0" dirty="0" err="1"/>
              <a:t>vom</a:t>
            </a:r>
            <a:r>
              <a:rPr lang="en-US" baseline="0" dirty="0"/>
              <a:t> Spiel </a:t>
            </a:r>
            <a:r>
              <a:rPr lang="en-US" baseline="0" dirty="0" err="1"/>
              <a:t>selbst</a:t>
            </a:r>
            <a:r>
              <a:rPr lang="en-US" baseline="0" dirty="0"/>
              <a:t> </a:t>
            </a:r>
            <a:r>
              <a:rPr lang="en-US" baseline="0" dirty="0" err="1"/>
              <a:t>machen</a:t>
            </a:r>
            <a:r>
              <a:rPr lang="en-US" baseline="0" dirty="0"/>
              <a:t> </a:t>
            </a:r>
            <a:r>
              <a:rPr lang="en-US" baseline="0" dirty="0" err="1"/>
              <a:t>koennt</a:t>
            </a:r>
            <a:r>
              <a:rPr lang="en-US" baseline="0" dirty="0"/>
              <a:t>. </a:t>
            </a:r>
            <a:r>
              <a:rPr lang="en-US" baseline="0" dirty="0" err="1"/>
              <a:t>Kurz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Ablauf</a:t>
            </a:r>
            <a:r>
              <a:rPr lang="en-US" baseline="0" dirty="0"/>
              <a:t>: </a:t>
            </a:r>
            <a:r>
              <a:rPr lang="en-US" baseline="0" dirty="0" err="1"/>
              <a:t>Zuerst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kurzes</a:t>
            </a:r>
            <a:r>
              <a:rPr lang="en-US" baseline="0" dirty="0"/>
              <a:t> Review </a:t>
            </a:r>
            <a:r>
              <a:rPr lang="en-US" baseline="0" dirty="0" err="1"/>
              <a:t>zum</a:t>
            </a:r>
            <a:r>
              <a:rPr lang="en-US" baseline="0" dirty="0"/>
              <a:t> Spiel und </a:t>
            </a:r>
            <a:r>
              <a:rPr lang="en-US" baseline="0" dirty="0" err="1"/>
              <a:t>unserer</a:t>
            </a:r>
            <a:r>
              <a:rPr lang="en-US" baseline="0" dirty="0"/>
              <a:t> Vision </a:t>
            </a:r>
            <a:r>
              <a:rPr lang="en-US" baseline="0" dirty="0" err="1"/>
              <a:t>davon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 und </a:t>
            </a:r>
            <a:r>
              <a:rPr lang="en-US" baseline="0" dirty="0" err="1"/>
              <a:t>anschliessend</a:t>
            </a:r>
            <a:r>
              <a:rPr lang="en-US" baseline="0" dirty="0"/>
              <a:t> </a:t>
            </a:r>
            <a:r>
              <a:rPr lang="en-US" baseline="0" dirty="0" err="1"/>
              <a:t>werde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die </a:t>
            </a:r>
            <a:r>
              <a:rPr lang="en-US" baseline="0" dirty="0" err="1"/>
              <a:t>Ziele</a:t>
            </a:r>
            <a:r>
              <a:rPr lang="en-US" baseline="0" dirty="0"/>
              <a:t>, die </a:t>
            </a:r>
            <a:r>
              <a:rPr lang="en-US" baseline="0" dirty="0" err="1"/>
              <a:t>sich</a:t>
            </a:r>
            <a:r>
              <a:rPr lang="en-US" baseline="0" dirty="0"/>
              <a:t> </a:t>
            </a:r>
            <a:r>
              <a:rPr lang="en-US" baseline="0" dirty="0" err="1"/>
              <a:t>unser</a:t>
            </a:r>
            <a:r>
              <a:rPr lang="en-US" baseline="0" dirty="0"/>
              <a:t> Team </a:t>
            </a:r>
            <a:r>
              <a:rPr lang="en-US" baseline="0" dirty="0" err="1"/>
              <a:t>beim</a:t>
            </a:r>
            <a:r>
              <a:rPr lang="en-US" baseline="0" dirty="0"/>
              <a:t> </a:t>
            </a:r>
            <a:r>
              <a:rPr lang="en-US" baseline="0" dirty="0" err="1"/>
              <a:t>letzten</a:t>
            </a:r>
            <a:r>
              <a:rPr lang="en-US" baseline="0" dirty="0"/>
              <a:t> Gate </a:t>
            </a:r>
            <a:r>
              <a:rPr lang="en-US" baseline="0" dirty="0" err="1"/>
              <a:t>gesetzt</a:t>
            </a:r>
            <a:r>
              <a:rPr lang="en-US" baseline="0" dirty="0"/>
              <a:t> hat, und </a:t>
            </a:r>
            <a:r>
              <a:rPr lang="en-US" baseline="0" dirty="0" err="1"/>
              <a:t>unseren</a:t>
            </a:r>
            <a:r>
              <a:rPr lang="en-US" baseline="0" dirty="0"/>
              <a:t> </a:t>
            </a:r>
            <a:r>
              <a:rPr lang="en-US" baseline="0" dirty="0" err="1"/>
              <a:t>tatsaechlichen</a:t>
            </a:r>
            <a:r>
              <a:rPr lang="en-US" baseline="0" dirty="0"/>
              <a:t> Stand </a:t>
            </a:r>
            <a:r>
              <a:rPr lang="en-US" baseline="0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durchgehen</a:t>
            </a:r>
            <a:r>
              <a:rPr lang="en-US" baseline="0" dirty="0"/>
              <a:t>. </a:t>
            </a:r>
            <a:r>
              <a:rPr lang="en-US" baseline="0" dirty="0" err="1"/>
              <a:t>Danach</a:t>
            </a:r>
            <a:r>
              <a:rPr lang="en-US" baseline="0" dirty="0"/>
              <a:t> </a:t>
            </a:r>
            <a:r>
              <a:rPr lang="en-US" baseline="0" dirty="0" err="1"/>
              <a:t>praesentiere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die </a:t>
            </a:r>
            <a:r>
              <a:rPr lang="en-US" baseline="0" dirty="0" err="1"/>
              <a:t>neuen</a:t>
            </a:r>
            <a:r>
              <a:rPr lang="en-US" baseline="0" dirty="0"/>
              <a:t> </a:t>
            </a:r>
            <a:r>
              <a:rPr lang="en-US" baseline="0" dirty="0" err="1"/>
              <a:t>Ziele</a:t>
            </a:r>
            <a:r>
              <a:rPr lang="en-US" baseline="0" dirty="0"/>
              <a:t>, die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Goldmaster</a:t>
            </a:r>
            <a:r>
              <a:rPr lang="en-US" baseline="0" dirty="0"/>
              <a:t> </a:t>
            </a:r>
            <a:r>
              <a:rPr lang="en-US" baseline="0" dirty="0" err="1"/>
              <a:t>gesetzt</a:t>
            </a:r>
            <a:r>
              <a:rPr lang="en-US" baseline="0" dirty="0"/>
              <a:t> </a:t>
            </a:r>
            <a:r>
              <a:rPr lang="en-US" baseline="0" dirty="0" err="1"/>
              <a:t>haben</a:t>
            </a:r>
            <a:r>
              <a:rPr lang="en-US" baseline="0" dirty="0"/>
              <a:t> und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geht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schon</a:t>
            </a:r>
            <a:r>
              <a:rPr lang="en-US" baseline="0" dirty="0"/>
              <a:t> </a:t>
            </a:r>
            <a:r>
              <a:rPr lang="en-US" baseline="0" dirty="0" err="1"/>
              <a:t>weiter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Spiel </a:t>
            </a:r>
            <a:r>
              <a:rPr lang="en-US" baseline="0" dirty="0" err="1"/>
              <a:t>selbst</a:t>
            </a:r>
            <a:r>
              <a:rPr lang="en-US" baseline="0" dirty="0"/>
              <a:t>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 err="1"/>
              <a:t>Kommen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gleich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Review.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Doll 13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3D puzzle-adventure </a:t>
            </a:r>
            <a:r>
              <a:rPr lang="en-US" baseline="0" dirty="0" err="1"/>
              <a:t>mit</a:t>
            </a:r>
            <a:r>
              <a:rPr lang="en-US" baseline="0" dirty="0"/>
              <a:t> stealth-</a:t>
            </a:r>
            <a:r>
              <a:rPr lang="en-US" baseline="0" dirty="0" err="1"/>
              <a:t>elementen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</a:t>
            </a:r>
            <a:r>
              <a:rPr lang="en-US" baseline="0" dirty="0" err="1"/>
              <a:t>Freunde</a:t>
            </a:r>
            <a:r>
              <a:rPr lang="en-US" baseline="0" dirty="0"/>
              <a:t> des </a:t>
            </a:r>
            <a:r>
              <a:rPr lang="en-US" baseline="0" dirty="0" err="1"/>
              <a:t>Okkulten</a:t>
            </a:r>
            <a:r>
              <a:rPr lang="en-US" baseline="0" dirty="0"/>
              <a:t>.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Singelplayerspiel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den PC in </a:t>
            </a:r>
            <a:r>
              <a:rPr lang="en-US" baseline="0" dirty="0" err="1"/>
              <a:t>dem</a:t>
            </a:r>
            <a:r>
              <a:rPr lang="en-US" baseline="0" dirty="0"/>
              <a:t> der </a:t>
            </a:r>
            <a:r>
              <a:rPr lang="en-US" baseline="0" dirty="0" err="1"/>
              <a:t>Spieler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kleine</a:t>
            </a:r>
            <a:r>
              <a:rPr lang="en-US" baseline="0" dirty="0"/>
              <a:t> Voodoo-</a:t>
            </a:r>
            <a:r>
              <a:rPr lang="en-US" baseline="0" dirty="0" err="1"/>
              <a:t>Puppe</a:t>
            </a:r>
            <a:r>
              <a:rPr lang="en-US" baseline="0" dirty="0"/>
              <a:t> </a:t>
            </a:r>
            <a:r>
              <a:rPr lang="en-US" baseline="0" dirty="0" err="1"/>
              <a:t>steuert</a:t>
            </a:r>
            <a:r>
              <a:rPr lang="en-US" baseline="0" dirty="0"/>
              <a:t>, </a:t>
            </a:r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im</a:t>
            </a:r>
            <a:r>
              <a:rPr lang="en-US" baseline="0" dirty="0"/>
              <a:t> Keller </a:t>
            </a:r>
            <a:r>
              <a:rPr lang="en-US" baseline="0" dirty="0" err="1"/>
              <a:t>einer</a:t>
            </a:r>
            <a:r>
              <a:rPr lang="en-US" baseline="0" dirty="0"/>
              <a:t> </a:t>
            </a:r>
            <a:r>
              <a:rPr lang="en-US" baseline="0" dirty="0" err="1"/>
              <a:t>Geheimbasis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Leben</a:t>
            </a:r>
            <a:r>
              <a:rPr lang="en-US" baseline="0" dirty="0"/>
              <a:t> </a:t>
            </a:r>
            <a:r>
              <a:rPr lang="en-US" baseline="0" dirty="0" err="1"/>
              <a:t>erwacht</a:t>
            </a:r>
            <a:r>
              <a:rPr lang="en-US" baseline="0" dirty="0"/>
              <a:t> </a:t>
            </a:r>
            <a:r>
              <a:rPr lang="en-US" baseline="0" dirty="0" err="1"/>
              <a:t>ist</a:t>
            </a:r>
            <a:r>
              <a:rPr lang="en-US" baseline="0" dirty="0"/>
              <a:t> und nun </a:t>
            </a:r>
            <a:r>
              <a:rPr lang="en-US" baseline="0" dirty="0" err="1"/>
              <a:t>versucht</a:t>
            </a:r>
            <a:r>
              <a:rPr lang="en-US" baseline="0" dirty="0"/>
              <a:t> </a:t>
            </a:r>
            <a:r>
              <a:rPr lang="en-US" baseline="0" dirty="0" err="1"/>
              <a:t>daraus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fliehen</a:t>
            </a:r>
            <a:r>
              <a:rPr lang="en-US" baseline="0" dirty="0"/>
              <a:t>. Das </a:t>
            </a:r>
            <a:r>
              <a:rPr lang="en-US" baseline="0" dirty="0" err="1"/>
              <a:t>Ganze</a:t>
            </a:r>
            <a:r>
              <a:rPr lang="en-US" baseline="0" dirty="0"/>
              <a:t> </a:t>
            </a:r>
            <a:r>
              <a:rPr lang="en-US" baseline="0" dirty="0" err="1"/>
              <a:t>spielt</a:t>
            </a:r>
            <a:r>
              <a:rPr lang="en-US" baseline="0" dirty="0"/>
              <a:t> in den 1950ern und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versuchen</a:t>
            </a:r>
            <a:r>
              <a:rPr lang="en-US" baseline="0" dirty="0"/>
              <a:t> das Spiel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Goldmaster</a:t>
            </a:r>
            <a:r>
              <a:rPr lang="en-US" baseline="0" dirty="0"/>
              <a:t> so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gestalten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der </a:t>
            </a:r>
            <a:r>
              <a:rPr lang="en-US" baseline="0" dirty="0" err="1"/>
              <a:t>Spieler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Hilfe</a:t>
            </a:r>
            <a:r>
              <a:rPr lang="en-US" baseline="0" dirty="0"/>
              <a:t> von Storytelling-</a:t>
            </a:r>
            <a:r>
              <a:rPr lang="en-US" baseline="0" dirty="0" err="1"/>
              <a:t>Elementen</a:t>
            </a:r>
            <a:r>
              <a:rPr lang="en-US" baseline="0" dirty="0"/>
              <a:t> </a:t>
            </a:r>
            <a:r>
              <a:rPr lang="en-US" baseline="0" dirty="0" err="1"/>
              <a:t>im</a:t>
            </a:r>
            <a:r>
              <a:rPr lang="en-US" baseline="0" dirty="0"/>
              <a:t> Spiel die </a:t>
            </a:r>
            <a:r>
              <a:rPr lang="en-US" baseline="0" dirty="0" err="1"/>
              <a:t>Hintergrundgeschichte</a:t>
            </a:r>
            <a:r>
              <a:rPr lang="en-US" baseline="0" dirty="0"/>
              <a:t> </a:t>
            </a:r>
            <a:r>
              <a:rPr lang="en-US" baseline="0" dirty="0" err="1"/>
              <a:t>dazu</a:t>
            </a:r>
            <a:r>
              <a:rPr lang="en-US" baseline="0" dirty="0"/>
              <a:t> </a:t>
            </a:r>
            <a:r>
              <a:rPr lang="en-US" baseline="0" dirty="0" err="1"/>
              <a:t>nachvollziehen</a:t>
            </a:r>
            <a:r>
              <a:rPr lang="en-US" baseline="0" dirty="0"/>
              <a:t> </a:t>
            </a:r>
            <a:r>
              <a:rPr lang="en-US" baseline="0" dirty="0" err="1"/>
              <a:t>bzw</a:t>
            </a:r>
            <a:r>
              <a:rPr lang="en-US" baseline="0" dirty="0"/>
              <a:t>. </a:t>
            </a:r>
            <a:r>
              <a:rPr lang="en-US" baseline="0" dirty="0" err="1"/>
              <a:t>Aufdecken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. 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Nun </a:t>
            </a:r>
            <a:r>
              <a:rPr lang="en-US" baseline="0" dirty="0" err="1"/>
              <a:t>zu</a:t>
            </a:r>
            <a:r>
              <a:rPr lang="en-US" baseline="0" dirty="0"/>
              <a:t> den </a:t>
            </a:r>
            <a:r>
              <a:rPr lang="en-US" baseline="0" dirty="0" err="1"/>
              <a:t>Zielen</a:t>
            </a:r>
            <a:r>
              <a:rPr lang="en-US" baseline="0" dirty="0"/>
              <a:t> die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gesetzt</a:t>
            </a:r>
            <a:r>
              <a:rPr lang="en-US" baseline="0" dirty="0"/>
              <a:t> </a:t>
            </a:r>
            <a:r>
              <a:rPr lang="en-US" baseline="0" dirty="0" err="1"/>
              <a:t>hatten</a:t>
            </a:r>
            <a:r>
              <a:rPr lang="en-US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Bei</a:t>
            </a:r>
            <a:r>
              <a:rPr lang="en-US" baseline="0" dirty="0"/>
              <a:t> Gate 1 </a:t>
            </a:r>
            <a:r>
              <a:rPr lang="en-US" baseline="0" dirty="0" err="1"/>
              <a:t>hatten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versprochen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heute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zweites</a:t>
            </a:r>
            <a:r>
              <a:rPr lang="en-US" baseline="0" dirty="0"/>
              <a:t> Level, </a:t>
            </a:r>
            <a:r>
              <a:rPr lang="en-US" baseline="0" dirty="0" err="1"/>
              <a:t>naemlich</a:t>
            </a:r>
            <a:r>
              <a:rPr lang="en-US" baseline="0" dirty="0"/>
              <a:t> das Labor, </a:t>
            </a:r>
            <a:r>
              <a:rPr lang="en-US" baseline="0" dirty="0" err="1"/>
              <a:t>zeigen</a:t>
            </a:r>
            <a:r>
              <a:rPr lang="en-US" baseline="0" dirty="0"/>
              <a:t> und dieses </a:t>
            </a:r>
            <a:r>
              <a:rPr lang="en-US" baseline="0" dirty="0" err="1"/>
              <a:t>Versprechen</a:t>
            </a:r>
            <a:r>
              <a:rPr lang="en-US" baseline="0" dirty="0"/>
              <a:t> </a:t>
            </a:r>
            <a:r>
              <a:rPr lang="en-US" baseline="0" dirty="0" err="1"/>
              <a:t>koennen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einhalten</a:t>
            </a:r>
            <a:r>
              <a:rPr lang="en-US" baseline="0" dirty="0"/>
              <a:t>. </a:t>
            </a:r>
            <a:r>
              <a:rPr lang="en-US" baseline="0" dirty="0" err="1"/>
              <a:t>Zusaetzlich</a:t>
            </a:r>
            <a:r>
              <a:rPr lang="en-US" baseline="0" dirty="0"/>
              <a:t> </a:t>
            </a:r>
            <a:r>
              <a:rPr lang="en-US" baseline="0" dirty="0" err="1"/>
              <a:t>werdet</a:t>
            </a:r>
            <a:r>
              <a:rPr lang="en-US" baseline="0" dirty="0"/>
              <a:t> </a:t>
            </a:r>
            <a:r>
              <a:rPr lang="en-US" baseline="0" dirty="0" err="1"/>
              <a:t>ihr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das </a:t>
            </a:r>
            <a:r>
              <a:rPr lang="en-US" baseline="0" dirty="0" err="1"/>
              <a:t>mittlerweile</a:t>
            </a:r>
            <a:r>
              <a:rPr lang="en-US" baseline="0" dirty="0"/>
              <a:t> </a:t>
            </a:r>
            <a:r>
              <a:rPr lang="en-US" baseline="0" dirty="0" err="1"/>
              <a:t>eingerichtete</a:t>
            </a:r>
            <a:r>
              <a:rPr lang="en-US" baseline="0" dirty="0"/>
              <a:t> </a:t>
            </a:r>
            <a:r>
              <a:rPr lang="en-US" baseline="0" dirty="0" err="1"/>
              <a:t>Buero</a:t>
            </a:r>
            <a:r>
              <a:rPr lang="en-US" baseline="0" dirty="0"/>
              <a:t> </a:t>
            </a:r>
            <a:r>
              <a:rPr lang="en-US" baseline="0" dirty="0" err="1"/>
              <a:t>vom</a:t>
            </a:r>
            <a:r>
              <a:rPr lang="en-US" baseline="0" dirty="0"/>
              <a:t> </a:t>
            </a:r>
            <a:r>
              <a:rPr lang="en-US" baseline="0" dirty="0" err="1"/>
              <a:t>letzten</a:t>
            </a:r>
            <a:r>
              <a:rPr lang="en-US" baseline="0" dirty="0"/>
              <a:t> Mal </a:t>
            </a:r>
            <a:r>
              <a:rPr lang="en-US" baseline="0" dirty="0" err="1"/>
              <a:t>sehen</a:t>
            </a:r>
            <a:r>
              <a:rPr lang="en-US" baseline="0" dirty="0"/>
              <a:t>. </a:t>
            </a:r>
            <a:br>
              <a:rPr lang="en-US" baseline="0" dirty="0"/>
            </a:b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zweites</a:t>
            </a:r>
            <a:r>
              <a:rPr lang="en-US" baseline="0" dirty="0"/>
              <a:t> </a:t>
            </a:r>
            <a:r>
              <a:rPr lang="en-US" baseline="0" dirty="0" err="1"/>
              <a:t>Ziel</a:t>
            </a:r>
            <a:r>
              <a:rPr lang="en-US" baseline="0" dirty="0"/>
              <a:t> </a:t>
            </a:r>
            <a:r>
              <a:rPr lang="en-US" baseline="0" dirty="0" err="1"/>
              <a:t>hatten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angegeben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in den </a:t>
            </a:r>
            <a:r>
              <a:rPr lang="en-US" baseline="0" dirty="0" err="1"/>
              <a:t>beiden</a:t>
            </a:r>
            <a:r>
              <a:rPr lang="en-US" baseline="0" dirty="0"/>
              <a:t> </a:t>
            </a:r>
            <a:r>
              <a:rPr lang="en-US" baseline="0" dirty="0" err="1"/>
              <a:t>Leveln</a:t>
            </a:r>
            <a:r>
              <a:rPr lang="en-US" baseline="0" dirty="0"/>
              <a:t> die </a:t>
            </a:r>
            <a:r>
              <a:rPr lang="en-US" baseline="0" dirty="0" err="1"/>
              <a:t>passenden</a:t>
            </a:r>
            <a:r>
              <a:rPr lang="en-US" baseline="0" dirty="0"/>
              <a:t> </a:t>
            </a:r>
            <a:r>
              <a:rPr lang="en-US" baseline="0" dirty="0" err="1"/>
              <a:t>Texturen</a:t>
            </a:r>
            <a:r>
              <a:rPr lang="en-US" baseline="0" dirty="0"/>
              <a:t> </a:t>
            </a:r>
            <a:r>
              <a:rPr lang="en-US" baseline="0" dirty="0" err="1"/>
              <a:t>sowie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die Basis-</a:t>
            </a:r>
            <a:r>
              <a:rPr lang="en-US" baseline="0" dirty="0" err="1"/>
              <a:t>Animationen</a:t>
            </a:r>
            <a:r>
              <a:rPr lang="en-US" baseline="0" dirty="0"/>
              <a:t> des </a:t>
            </a:r>
            <a:r>
              <a:rPr lang="en-US" baseline="0" dirty="0" err="1"/>
              <a:t>Haupt-Charakters</a:t>
            </a:r>
            <a:r>
              <a:rPr lang="en-US" baseline="0" dirty="0"/>
              <a:t> </a:t>
            </a:r>
            <a:r>
              <a:rPr lang="en-US" baseline="0" dirty="0" err="1"/>
              <a:t>zeigen</a:t>
            </a:r>
            <a:r>
              <a:rPr lang="en-US" baseline="0" dirty="0"/>
              <a:t> und das </a:t>
            </a:r>
            <a:r>
              <a:rPr lang="en-US" baseline="0" dirty="0" err="1"/>
              <a:t>werdet</a:t>
            </a:r>
            <a:r>
              <a:rPr lang="en-US" baseline="0" dirty="0"/>
              <a:t> </a:t>
            </a:r>
            <a:r>
              <a:rPr lang="en-US" baseline="0" dirty="0" err="1"/>
              <a:t>ihr</a:t>
            </a:r>
            <a:r>
              <a:rPr lang="en-US" baseline="0" dirty="0"/>
              <a:t> </a:t>
            </a:r>
            <a:r>
              <a:rPr lang="en-US" baseline="0" dirty="0" err="1"/>
              <a:t>ebenfalls</a:t>
            </a:r>
            <a:r>
              <a:rPr lang="en-US" baseline="0" dirty="0"/>
              <a:t> </a:t>
            </a:r>
            <a:r>
              <a:rPr lang="en-US" baseline="0" dirty="0" err="1"/>
              <a:t>gleich</a:t>
            </a:r>
            <a:r>
              <a:rPr lang="en-US" baseline="0" dirty="0"/>
              <a:t> </a:t>
            </a:r>
            <a:r>
              <a:rPr lang="en-US" baseline="0" dirty="0" err="1"/>
              <a:t>sehen</a:t>
            </a:r>
            <a:r>
              <a:rPr lang="en-US" baseline="0" dirty="0"/>
              <a:t> </a:t>
            </a:r>
            <a:r>
              <a:rPr lang="en-US" baseline="0" dirty="0" err="1"/>
              <a:t>koennen</a:t>
            </a:r>
            <a:r>
              <a:rPr lang="en-US" baseline="0" dirty="0"/>
              <a:t>. In </a:t>
            </a:r>
            <a:r>
              <a:rPr lang="en-US" baseline="0" dirty="0" err="1"/>
              <a:t>diesem</a:t>
            </a:r>
            <a:r>
              <a:rPr lang="en-US" baseline="0" dirty="0"/>
              <a:t> </a:t>
            </a:r>
            <a:r>
              <a:rPr lang="en-US" baseline="0" dirty="0" err="1"/>
              <a:t>Punkt</a:t>
            </a:r>
            <a:r>
              <a:rPr lang="en-US" baseline="0" dirty="0"/>
              <a:t> </a:t>
            </a:r>
            <a:r>
              <a:rPr lang="en-US" baseline="0" dirty="0" err="1"/>
              <a:t>hatten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gleich</a:t>
            </a:r>
            <a:r>
              <a:rPr lang="en-US" baseline="0" dirty="0"/>
              <a:t> </a:t>
            </a:r>
            <a:r>
              <a:rPr lang="en-US" baseline="0" dirty="0" err="1"/>
              <a:t>doppeltes</a:t>
            </a:r>
            <a:r>
              <a:rPr lang="en-US" baseline="0" dirty="0"/>
              <a:t> </a:t>
            </a:r>
            <a:r>
              <a:rPr lang="en-US" baseline="0" dirty="0" err="1"/>
              <a:t>Glueck</a:t>
            </a:r>
            <a:r>
              <a:rPr lang="en-US" baseline="0" dirty="0"/>
              <a:t>: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einen</a:t>
            </a:r>
            <a:r>
              <a:rPr lang="en-US" baseline="0" dirty="0"/>
              <a:t> hat </a:t>
            </a:r>
            <a:r>
              <a:rPr lang="en-US" baseline="0" dirty="0" err="1"/>
              <a:t>sich</a:t>
            </a:r>
            <a:r>
              <a:rPr lang="en-US" baseline="0" dirty="0"/>
              <a:t> Elias Knop, </a:t>
            </a:r>
            <a:r>
              <a:rPr lang="en-US" baseline="0" dirty="0" err="1"/>
              <a:t>ein</a:t>
            </a:r>
            <a:r>
              <a:rPr lang="en-US" baseline="0" dirty="0"/>
              <a:t> Student des Abby Road’s </a:t>
            </a:r>
            <a:r>
              <a:rPr lang="en-US" baseline="0" dirty="0" err="1"/>
              <a:t>Musik</a:t>
            </a:r>
            <a:r>
              <a:rPr lang="en-US" baseline="0" dirty="0"/>
              <a:t> Studios, </a:t>
            </a:r>
            <a:r>
              <a:rPr lang="en-US" baseline="0" dirty="0" err="1"/>
              <a:t>dazu</a:t>
            </a:r>
            <a:r>
              <a:rPr lang="en-US" baseline="0" dirty="0"/>
              <a:t> </a:t>
            </a:r>
            <a:r>
              <a:rPr lang="en-US" baseline="0" dirty="0" err="1"/>
              <a:t>bereit</a:t>
            </a:r>
            <a:r>
              <a:rPr lang="en-US" baseline="0" dirty="0"/>
              <a:t> </a:t>
            </a:r>
            <a:r>
              <a:rPr lang="en-US" baseline="0" dirty="0" err="1"/>
              <a:t>erklaert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Sounds und </a:t>
            </a:r>
            <a:r>
              <a:rPr lang="en-US" baseline="0" dirty="0" err="1"/>
              <a:t>Musik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versorgen</a:t>
            </a:r>
            <a:r>
              <a:rPr lang="en-US" baseline="0" dirty="0"/>
              <a:t> und </a:t>
            </a:r>
            <a:r>
              <a:rPr lang="en-US" baseline="0" dirty="0" err="1"/>
              <a:t>somit</a:t>
            </a:r>
            <a:r>
              <a:rPr lang="en-US" baseline="0" dirty="0"/>
              <a:t>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nun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bereits</a:t>
            </a:r>
            <a:r>
              <a:rPr lang="en-US" baseline="0" dirty="0"/>
              <a:t> </a:t>
            </a:r>
            <a:r>
              <a:rPr lang="en-US" baseline="0" dirty="0" err="1"/>
              <a:t>einige</a:t>
            </a:r>
            <a:r>
              <a:rPr lang="en-US" baseline="0" dirty="0"/>
              <a:t> </a:t>
            </a:r>
            <a:r>
              <a:rPr lang="en-US" baseline="0" dirty="0" err="1"/>
              <a:t>Soundeffekte</a:t>
            </a:r>
            <a:r>
              <a:rPr lang="en-US" baseline="0" dirty="0"/>
              <a:t> </a:t>
            </a:r>
            <a:r>
              <a:rPr lang="en-US" baseline="0" dirty="0" err="1"/>
              <a:t>im</a:t>
            </a:r>
            <a:r>
              <a:rPr lang="en-US" baseline="0" dirty="0"/>
              <a:t> Spiel </a:t>
            </a:r>
            <a:r>
              <a:rPr lang="en-US" baseline="0" dirty="0" err="1"/>
              <a:t>eingebaut</a:t>
            </a:r>
            <a:r>
              <a:rPr lang="en-US" baseline="0" dirty="0"/>
              <a:t>.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anderen</a:t>
            </a:r>
            <a:r>
              <a:rPr lang="en-US" baseline="0" dirty="0"/>
              <a:t> 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endlich</a:t>
            </a:r>
            <a:r>
              <a:rPr lang="en-US" baseline="0" dirty="0"/>
              <a:t> </a:t>
            </a:r>
            <a:r>
              <a:rPr lang="en-US" baseline="0" dirty="0" err="1"/>
              <a:t>unsere</a:t>
            </a:r>
            <a:r>
              <a:rPr lang="en-US" baseline="0" dirty="0"/>
              <a:t> </a:t>
            </a:r>
            <a:r>
              <a:rPr lang="en-US" baseline="0" dirty="0" err="1"/>
              <a:t>Animatorin</a:t>
            </a:r>
            <a:r>
              <a:rPr lang="en-US" baseline="0" dirty="0"/>
              <a:t> Michelle </a:t>
            </a:r>
            <a:r>
              <a:rPr lang="en-US" baseline="0" dirty="0" err="1"/>
              <a:t>wieder</a:t>
            </a:r>
            <a:r>
              <a:rPr lang="en-US" baseline="0" dirty="0"/>
              <a:t> </a:t>
            </a:r>
            <a:r>
              <a:rPr lang="en-US" baseline="0" dirty="0" err="1"/>
              <a:t>Vollzeit</a:t>
            </a:r>
            <a:r>
              <a:rPr lang="en-US" baseline="0" dirty="0"/>
              <a:t> </a:t>
            </a:r>
            <a:r>
              <a:rPr lang="en-US" baseline="0" dirty="0" err="1"/>
              <a:t>bei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und </a:t>
            </a:r>
            <a:r>
              <a:rPr lang="en-US" baseline="0" dirty="0" err="1"/>
              <a:t>sie</a:t>
            </a:r>
            <a:r>
              <a:rPr lang="en-US" baseline="0" dirty="0"/>
              <a:t> hat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sofort</a:t>
            </a:r>
            <a:r>
              <a:rPr lang="en-US" baseline="0" dirty="0"/>
              <a:t> </a:t>
            </a:r>
            <a:r>
              <a:rPr lang="en-US" baseline="0" dirty="0" err="1"/>
              <a:t>gezeigt</a:t>
            </a:r>
            <a:r>
              <a:rPr lang="en-US" baseline="0" dirty="0"/>
              <a:t> was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indem</a:t>
            </a:r>
            <a:r>
              <a:rPr lang="en-US" baseline="0" dirty="0"/>
              <a:t> </a:t>
            </a:r>
            <a:r>
              <a:rPr lang="en-US" baseline="0" dirty="0" err="1"/>
              <a:t>zusaetzlich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denen</a:t>
            </a:r>
            <a:r>
              <a:rPr lang="en-US" baseline="0" dirty="0"/>
              <a:t> des  </a:t>
            </a:r>
            <a:r>
              <a:rPr lang="en-US" baseline="0" dirty="0" err="1"/>
              <a:t>Hauptcharakters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bereits</a:t>
            </a:r>
            <a:r>
              <a:rPr lang="en-US" baseline="0" dirty="0"/>
              <a:t> die Basis-</a:t>
            </a:r>
            <a:r>
              <a:rPr lang="en-US" baseline="0" dirty="0" err="1"/>
              <a:t>Animationen</a:t>
            </a:r>
            <a:r>
              <a:rPr lang="en-US" baseline="0" dirty="0"/>
              <a:t> </a:t>
            </a:r>
            <a:r>
              <a:rPr lang="en-US" baseline="0" dirty="0" err="1"/>
              <a:t>unserer</a:t>
            </a:r>
            <a:r>
              <a:rPr lang="en-US" baseline="0" dirty="0"/>
              <a:t> </a:t>
            </a:r>
            <a:r>
              <a:rPr lang="en-US" baseline="0" dirty="0" err="1"/>
              <a:t>Wachen</a:t>
            </a:r>
            <a:r>
              <a:rPr lang="en-US" baseline="0" dirty="0"/>
              <a:t> </a:t>
            </a:r>
            <a:r>
              <a:rPr lang="en-US" baseline="0" dirty="0" err="1"/>
              <a:t>erstellt</a:t>
            </a:r>
            <a:r>
              <a:rPr lang="en-US" baseline="0" dirty="0"/>
              <a:t> hat.</a:t>
            </a:r>
            <a:br>
              <a:rPr lang="en-US" baseline="0" dirty="0"/>
            </a:b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guter</a:t>
            </a:r>
            <a:r>
              <a:rPr lang="en-US" baseline="0" dirty="0"/>
              <a:t> </a:t>
            </a:r>
            <a:r>
              <a:rPr lang="en-US" baseline="0" dirty="0" err="1"/>
              <a:t>Letzt</a:t>
            </a:r>
            <a:r>
              <a:rPr lang="en-US" baseline="0" dirty="0"/>
              <a:t>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die </a:t>
            </a:r>
            <a:r>
              <a:rPr lang="en-US" baseline="0" dirty="0" err="1"/>
              <a:t>komplette</a:t>
            </a:r>
            <a:r>
              <a:rPr lang="en-US" baseline="0" dirty="0"/>
              <a:t> </a:t>
            </a:r>
            <a:r>
              <a:rPr lang="en-US" baseline="0" dirty="0" err="1"/>
              <a:t>Mechanik</a:t>
            </a:r>
            <a:r>
              <a:rPr lang="en-US" baseline="0" dirty="0"/>
              <a:t>: “</a:t>
            </a:r>
            <a:r>
              <a:rPr lang="en-US" baseline="0" dirty="0" err="1"/>
              <a:t>Posession</a:t>
            </a:r>
            <a:r>
              <a:rPr lang="en-US" baseline="0" dirty="0"/>
              <a:t>”, also die </a:t>
            </a:r>
            <a:r>
              <a:rPr lang="en-US" baseline="0" dirty="0" err="1"/>
              <a:t>Uebernahme</a:t>
            </a:r>
            <a:r>
              <a:rPr lang="en-US" baseline="0" dirty="0"/>
              <a:t> von </a:t>
            </a:r>
            <a:r>
              <a:rPr lang="en-US" baseline="0" dirty="0" err="1"/>
              <a:t>Wachen</a:t>
            </a:r>
            <a:r>
              <a:rPr lang="en-US" baseline="0" dirty="0"/>
              <a:t>, </a:t>
            </a:r>
            <a:r>
              <a:rPr lang="en-US" baseline="0" dirty="0" err="1"/>
              <a:t>angekuendigt</a:t>
            </a:r>
            <a:r>
              <a:rPr lang="en-US" baseline="0" dirty="0"/>
              <a:t> und </a:t>
            </a:r>
            <a:r>
              <a:rPr lang="en-US" baseline="0" dirty="0" err="1"/>
              <a:t>auch</a:t>
            </a:r>
            <a:r>
              <a:rPr lang="en-US" baseline="0" dirty="0"/>
              <a:t> das hat </a:t>
            </a:r>
            <a:r>
              <a:rPr lang="en-US" baseline="0" dirty="0" err="1"/>
              <a:t>geklappt</a:t>
            </a:r>
            <a:r>
              <a:rPr lang="en-US" baseline="0" dirty="0"/>
              <a:t>. </a:t>
            </a:r>
            <a:br>
              <a:rPr lang="en-US" baseline="0" dirty="0"/>
            </a:br>
            <a:r>
              <a:rPr lang="en-US" baseline="0" dirty="0"/>
              <a:t>Bevor </a:t>
            </a:r>
            <a:r>
              <a:rPr lang="en-US" baseline="0" dirty="0" err="1"/>
              <a:t>wir</a:t>
            </a:r>
            <a:r>
              <a:rPr lang="en-US" baseline="0" dirty="0"/>
              <a:t> nun </a:t>
            </a:r>
            <a:r>
              <a:rPr lang="en-US" baseline="0" dirty="0" err="1"/>
              <a:t>aber</a:t>
            </a:r>
            <a:r>
              <a:rPr lang="en-US" baseline="0" dirty="0"/>
              <a:t> </a:t>
            </a:r>
            <a:r>
              <a:rPr lang="en-US" baseline="0" dirty="0" err="1"/>
              <a:t>gleich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Spiel </a:t>
            </a:r>
            <a:r>
              <a:rPr lang="en-US" baseline="0" dirty="0" err="1"/>
              <a:t>selbst</a:t>
            </a:r>
            <a:r>
              <a:rPr lang="en-US" baseline="0" dirty="0"/>
              <a:t> </a:t>
            </a:r>
            <a:r>
              <a:rPr lang="en-US" baseline="0" dirty="0" err="1"/>
              <a:t>kommen</a:t>
            </a:r>
            <a:r>
              <a:rPr lang="en-US" baseline="0" dirty="0"/>
              <a:t>, </a:t>
            </a:r>
            <a:r>
              <a:rPr lang="en-US" baseline="0" dirty="0" err="1"/>
              <a:t>erzaehle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kurz</a:t>
            </a:r>
            <a:r>
              <a:rPr lang="en-US" baseline="0" dirty="0"/>
              <a:t>, was </a:t>
            </a:r>
            <a:r>
              <a:rPr lang="en-US" baseline="0" dirty="0" err="1"/>
              <a:t>ihr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Goldmaster</a:t>
            </a:r>
            <a:r>
              <a:rPr lang="en-US" baseline="0" dirty="0"/>
              <a:t> von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erwarten</a:t>
            </a:r>
            <a:r>
              <a:rPr lang="en-US" baseline="0" dirty="0"/>
              <a:t> </a:t>
            </a:r>
            <a:r>
              <a:rPr lang="en-US" baseline="0" dirty="0" err="1"/>
              <a:t>koennt</a:t>
            </a:r>
            <a:r>
              <a:rPr lang="en-US" baseline="0" dirty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</a:t>
            </a:r>
            <a:r>
              <a:rPr lang="en-US" baseline="0" dirty="0" err="1"/>
              <a:t>euch</a:t>
            </a:r>
            <a:r>
              <a:rPr lang="en-US" baseline="0" dirty="0"/>
              <a:t> das </a:t>
            </a:r>
            <a:r>
              <a:rPr lang="en-US" baseline="0" dirty="0" err="1"/>
              <a:t>komplette</a:t>
            </a:r>
            <a:r>
              <a:rPr lang="en-US" baseline="0" dirty="0"/>
              <a:t>, </a:t>
            </a:r>
            <a:r>
              <a:rPr lang="en-US" baseline="0" dirty="0" err="1"/>
              <a:t>gepolishte</a:t>
            </a:r>
            <a:r>
              <a:rPr lang="en-US" baseline="0" dirty="0"/>
              <a:t> Spiel </a:t>
            </a:r>
            <a:r>
              <a:rPr lang="en-US" baseline="0" dirty="0" err="1"/>
              <a:t>praesentieren</a:t>
            </a:r>
            <a:r>
              <a:rPr lang="en-US" baseline="0" dirty="0"/>
              <a:t>. Das </a:t>
            </a:r>
            <a:r>
              <a:rPr lang="en-US" baseline="0" dirty="0" err="1"/>
              <a:t>bedeutet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einige</a:t>
            </a:r>
            <a:r>
              <a:rPr lang="en-US" baseline="0" dirty="0"/>
              <a:t> </a:t>
            </a:r>
            <a:r>
              <a:rPr lang="en-US" baseline="0" dirty="0" err="1"/>
              <a:t>zusaetzliche</a:t>
            </a:r>
            <a:r>
              <a:rPr lang="en-US" baseline="0" dirty="0"/>
              <a:t> VFX- und Sound-</a:t>
            </a:r>
            <a:r>
              <a:rPr lang="en-US" baseline="0" dirty="0" err="1"/>
              <a:t>Effekte</a:t>
            </a:r>
            <a:r>
              <a:rPr lang="en-US" baseline="0" dirty="0"/>
              <a:t> den </a:t>
            </a:r>
            <a:r>
              <a:rPr lang="en-US" baseline="0" dirty="0" err="1"/>
              <a:t>Weg</a:t>
            </a:r>
            <a:r>
              <a:rPr lang="en-US" baseline="0" dirty="0"/>
              <a:t> ins Spiel </a:t>
            </a:r>
            <a:r>
              <a:rPr lang="en-US" baseline="0" dirty="0" err="1"/>
              <a:t>finden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, </a:t>
            </a:r>
            <a:r>
              <a:rPr lang="en-US" baseline="0" dirty="0" err="1"/>
              <a:t>welche</a:t>
            </a:r>
            <a:r>
              <a:rPr lang="en-US" baseline="0" dirty="0"/>
              <a:t> </a:t>
            </a:r>
            <a:r>
              <a:rPr lang="en-US" baseline="0" dirty="0" err="1"/>
              <a:t>hauptsaechlich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besseres</a:t>
            </a:r>
            <a:r>
              <a:rPr lang="en-US" baseline="0" dirty="0"/>
              <a:t> Feedback und </a:t>
            </a:r>
            <a:r>
              <a:rPr lang="en-US" baseline="0" dirty="0" err="1"/>
              <a:t>bessere</a:t>
            </a:r>
            <a:r>
              <a:rPr lang="en-US" baseline="0" dirty="0"/>
              <a:t> </a:t>
            </a:r>
            <a:r>
              <a:rPr lang="en-US" baseline="0" dirty="0" err="1"/>
              <a:t>Signale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den </a:t>
            </a:r>
            <a:r>
              <a:rPr lang="en-US" baseline="0" dirty="0" err="1"/>
              <a:t>Spieler</a:t>
            </a:r>
            <a:r>
              <a:rPr lang="en-US" baseline="0" dirty="0"/>
              <a:t> </a:t>
            </a:r>
            <a:r>
              <a:rPr lang="en-US" baseline="0" dirty="0" err="1"/>
              <a:t>dienen</a:t>
            </a:r>
            <a:r>
              <a:rPr lang="en-US" baseline="0" dirty="0"/>
              <a:t> </a:t>
            </a:r>
            <a:r>
              <a:rPr lang="en-US" baseline="0" dirty="0" err="1"/>
              <a:t>sollen</a:t>
            </a:r>
            <a:r>
              <a:rPr lang="en-US" baseline="0" dirty="0"/>
              <a:t>.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passendes</a:t>
            </a:r>
            <a:r>
              <a:rPr lang="en-US" baseline="0" dirty="0"/>
              <a:t> </a:t>
            </a:r>
            <a:r>
              <a:rPr lang="en-US" baseline="0" dirty="0" err="1"/>
              <a:t>Ende</a:t>
            </a:r>
            <a:r>
              <a:rPr lang="en-US" baseline="0" dirty="0"/>
              <a:t> und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Tutorial am </a:t>
            </a:r>
            <a:r>
              <a:rPr lang="en-US" baseline="0" dirty="0" err="1"/>
              <a:t>Anfang</a:t>
            </a:r>
            <a:r>
              <a:rPr lang="en-US" baseline="0" dirty="0"/>
              <a:t> </a:t>
            </a:r>
            <a:r>
              <a:rPr lang="en-US" baseline="0" dirty="0" err="1"/>
              <a:t>geben</a:t>
            </a:r>
            <a:r>
              <a:rPr lang="en-US" baseline="0" dirty="0"/>
              <a:t>, </a:t>
            </a:r>
            <a:r>
              <a:rPr lang="en-US" baseline="0" dirty="0" err="1"/>
              <a:t>wobei</a:t>
            </a:r>
            <a:r>
              <a:rPr lang="en-US" baseline="0" dirty="0"/>
              <a:t> das Tutorial direct </a:t>
            </a:r>
            <a:r>
              <a:rPr lang="en-US" baseline="0" dirty="0" err="1"/>
              <a:t>schon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Teil</a:t>
            </a:r>
            <a:r>
              <a:rPr lang="en-US" baseline="0" dirty="0"/>
              <a:t> des Spiels </a:t>
            </a:r>
            <a:r>
              <a:rPr lang="en-US" baseline="0" dirty="0" err="1"/>
              <a:t>ist</a:t>
            </a:r>
            <a:r>
              <a:rPr lang="en-US" baseline="0" dirty="0"/>
              <a:t>.  Und </a:t>
            </a:r>
            <a:r>
              <a:rPr lang="en-US" baseline="0" dirty="0" err="1"/>
              <a:t>natuerlich</a:t>
            </a:r>
            <a:r>
              <a:rPr lang="en-US" baseline="0" dirty="0"/>
              <a:t> </a:t>
            </a:r>
            <a:r>
              <a:rPr lang="en-US" baseline="0" dirty="0" err="1"/>
              <a:t>gibt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ausgearbeitetes</a:t>
            </a:r>
            <a:r>
              <a:rPr lang="en-US" baseline="0" dirty="0"/>
              <a:t> </a:t>
            </a:r>
            <a:r>
              <a:rPr lang="en-US" baseline="0" dirty="0" err="1"/>
              <a:t>Menue</a:t>
            </a:r>
            <a:r>
              <a:rPr lang="en-US" baseline="0" dirty="0"/>
              <a:t> </a:t>
            </a:r>
            <a:r>
              <a:rPr lang="en-US" baseline="0" dirty="0" err="1"/>
              <a:t>fuer</a:t>
            </a:r>
            <a:r>
              <a:rPr lang="en-US" baseline="0" dirty="0"/>
              <a:t> </a:t>
            </a:r>
            <a:r>
              <a:rPr lang="en-US" baseline="0" dirty="0" err="1"/>
              <a:t>verschiedenste</a:t>
            </a:r>
            <a:r>
              <a:rPr lang="en-US" baseline="0" dirty="0"/>
              <a:t> </a:t>
            </a:r>
            <a:r>
              <a:rPr lang="en-US" baseline="0" dirty="0" err="1"/>
              <a:t>Einstellungen</a:t>
            </a:r>
            <a:r>
              <a:rPr lang="en-US" baseline="0" dirty="0"/>
              <a:t>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So, </a:t>
            </a:r>
            <a:r>
              <a:rPr lang="en-US" baseline="0" dirty="0" err="1"/>
              <a:t>damit</a:t>
            </a:r>
            <a:r>
              <a:rPr lang="en-US" baseline="0" dirty="0"/>
              <a:t> </a:t>
            </a:r>
            <a:r>
              <a:rPr lang="en-US" baseline="0" dirty="0" err="1"/>
              <a:t>kommen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nun </a:t>
            </a:r>
            <a:r>
              <a:rPr lang="en-US" baseline="0" dirty="0" err="1"/>
              <a:t>aber</a:t>
            </a:r>
            <a:r>
              <a:rPr lang="en-US" baseline="0" dirty="0"/>
              <a:t> </a:t>
            </a:r>
            <a:r>
              <a:rPr lang="en-US" baseline="0" dirty="0" err="1"/>
              <a:t>endlich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wichtigsten</a:t>
            </a:r>
            <a:r>
              <a:rPr lang="en-US" baseline="0" dirty="0"/>
              <a:t> </a:t>
            </a:r>
            <a:r>
              <a:rPr lang="en-US" baseline="0" dirty="0" err="1"/>
              <a:t>Teil</a:t>
            </a:r>
            <a:r>
              <a:rPr lang="en-US" baseline="0" dirty="0"/>
              <a:t> </a:t>
            </a:r>
            <a:r>
              <a:rPr lang="en-US" baseline="0" dirty="0" err="1"/>
              <a:t>dieser</a:t>
            </a:r>
            <a:r>
              <a:rPr lang="en-US" baseline="0" dirty="0"/>
              <a:t> </a:t>
            </a:r>
            <a:r>
              <a:rPr lang="en-US" baseline="0" dirty="0" err="1"/>
              <a:t>Praesentation</a:t>
            </a:r>
            <a:r>
              <a:rPr lang="en-US" baseline="0" dirty="0"/>
              <a:t>: </a:t>
            </a:r>
            <a:r>
              <a:rPr lang="en-US" baseline="0" dirty="0" err="1"/>
              <a:t>Unserem</a:t>
            </a:r>
            <a:r>
              <a:rPr lang="en-US" baseline="0" dirty="0"/>
              <a:t> Spiel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of</a:t>
            </a:r>
            <a:r>
              <a:rPr lang="de-DE" dirty="0">
                <a:latin typeface="MV Boli" pitchFamily="2" charset="0"/>
                <a:cs typeface="MV Boli" pitchFamily="2" charset="0"/>
              </a:rPr>
              <a:t> Contents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Team Rex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3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B9DA1F-423A-49C2-9951-B3D52D271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0412">
            <a:off x="5195468" y="771550"/>
            <a:ext cx="3262732" cy="32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Type:	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	</a:t>
            </a:r>
            <a:r>
              <a:rPr lang="en-GB" dirty="0" err="1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	Supernatural 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 Doll 13 is a 3D puzzle-adventure for lovers of the occult with minimized stealth-elements.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6A4B5F-6A8E-4D4B-8AAB-71263C1E3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4346">
            <a:off x="6464709" y="1885607"/>
            <a:ext cx="2411583" cy="24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MV Boli" pitchFamily="2" charset="0"/>
                <a:cs typeface="MV Boli" pitchFamily="2" charset="0"/>
              </a:rPr>
              <a:t>Gate 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itchFamily="49" charset="0"/>
              <a:buChar char="o"/>
            </a:pPr>
            <a:r>
              <a:rPr lang="de-DE" dirty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342900" indent="-342900" algn="l"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 algn="l">
              <a:buFont typeface="Courier New" pitchFamily="49" charset="0"/>
              <a:buChar char="o"/>
            </a:pPr>
            <a:r>
              <a:rPr lang="de-DE" dirty="0">
                <a:latin typeface="MV Boli" pitchFamily="2" charset="0"/>
                <a:cs typeface="MV Boli" pitchFamily="2" charset="0"/>
              </a:rPr>
              <a:t>Menu</a:t>
            </a:r>
          </a:p>
          <a:p>
            <a:pPr marL="342900" indent="-342900" algn="l"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 algn="l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Polished</a:t>
            </a:r>
            <a:r>
              <a:rPr lang="de-DE" dirty="0">
                <a:latin typeface="MV Boli" pitchFamily="2" charset="0"/>
                <a:cs typeface="MV Boli" pitchFamily="2" charset="0"/>
              </a:rPr>
              <a:t> Game</a:t>
            </a: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>
              <a:latin typeface="MV Boli" pitchFamily="2" charset="0"/>
              <a:cs typeface="MV Boli" pitchFamily="2" charset="0"/>
            </a:endParaRP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53" y="1514475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52" y="2318370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52" y="3138355"/>
            <a:ext cx="553387" cy="5067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B11508-CA83-4333-91D1-7AA49DC8CF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3519">
            <a:off x="6918919" y="307868"/>
            <a:ext cx="1851670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369</Words>
  <Application>Microsoft Office PowerPoint</Application>
  <PresentationFormat>Bildschirmpräsentation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3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115</cp:revision>
  <dcterms:created xsi:type="dcterms:W3CDTF">2018-04-11T12:49:23Z</dcterms:created>
  <dcterms:modified xsi:type="dcterms:W3CDTF">2018-08-06T14:01:16Z</dcterms:modified>
</cp:coreProperties>
</file>