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3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</a:t>
            </a:r>
            <a:r>
              <a:rPr lang="de-DE" baseline="0" dirty="0" smtClean="0"/>
              <a:t> ehemalig bekannt unter dem Namen „Voodoo“.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knackig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tatsaechlichen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durchgehen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Review.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Doll 13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puzzle-adventure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stealth-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Voodoo-</a:t>
            </a:r>
            <a:r>
              <a:rPr lang="en-US" baseline="0" dirty="0" err="1" smtClean="0"/>
              <a:t>Puppe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steuert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Keller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Geheimbasis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und nun </a:t>
            </a:r>
            <a:r>
              <a:rPr lang="en-US" baseline="0" dirty="0" err="1" smtClean="0"/>
              <a:t>versucht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fliehen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spielt</a:t>
            </a:r>
            <a:r>
              <a:rPr lang="en-US" baseline="0" dirty="0" smtClean="0"/>
              <a:t> in den 1950ern und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versuchen</a:t>
            </a:r>
            <a:r>
              <a:rPr lang="en-US" baseline="0" dirty="0" smtClean="0"/>
              <a:t> das Spiel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gestalten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Storytelling-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die </a:t>
            </a:r>
            <a:r>
              <a:rPr lang="en-US" baseline="0" dirty="0" err="1" smtClean="0"/>
              <a:t>Hintergrundgeschichte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nachvollziehen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Aufdecken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Level, das Labor,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dieses </a:t>
            </a:r>
            <a:r>
              <a:rPr lang="en-US" baseline="0" dirty="0" err="1" smtClean="0"/>
              <a:t>Versprechen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Zusaetzlich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mittlerweile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eingerichtete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letzten</a:t>
            </a:r>
            <a:r>
              <a:rPr lang="en-US" baseline="0" dirty="0" smtClean="0"/>
              <a:t> Mal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in den </a:t>
            </a:r>
            <a:r>
              <a:rPr lang="en-US" baseline="0" dirty="0" err="1" smtClean="0"/>
              <a:t>beiden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Leveln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passenden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Texturen</a:t>
            </a:r>
            <a:r>
              <a:rPr lang="en-US" baseline="0" dirty="0" smtClean="0"/>
              <a:t> und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Charaktere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konnten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Glueck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Elias Knop,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Student des Abby Road’s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Studios,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erklaert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Sounds und </a:t>
            </a:r>
            <a:r>
              <a:rPr lang="en-US" baseline="0" dirty="0" err="1" smtClean="0"/>
              <a:t>Musik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versorgen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teilweise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bekommen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Posession</a:t>
            </a:r>
            <a:r>
              <a:rPr lang="en-US" baseline="0" dirty="0" smtClean="0"/>
              <a:t>”, also die </a:t>
            </a:r>
            <a:r>
              <a:rPr lang="en-US" baseline="0" dirty="0" err="1" smtClean="0"/>
              <a:t>Uebernahme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Wachen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angekuendigt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Bevor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erzaehle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warden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gepolishte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, das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zusaetzliche</a:t>
            </a:r>
            <a:r>
              <a:rPr lang="en-US" baseline="0" dirty="0" smtClean="0"/>
              <a:t> VFX- und Sound-</a:t>
            </a:r>
            <a:r>
              <a:rPr lang="en-US" baseline="0" dirty="0" err="1" smtClean="0"/>
              <a:t>Effekte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ins Spiel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hauptsaechlich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besseres</a:t>
            </a:r>
            <a:r>
              <a:rPr lang="en-US" baseline="0" dirty="0" smtClean="0"/>
              <a:t> Feedback und </a:t>
            </a:r>
            <a:r>
              <a:rPr lang="en-US" baseline="0" dirty="0" err="1" smtClean="0"/>
              <a:t>bessere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passendes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Tutorial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das Tutorial direct in das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.  Und </a:t>
            </a:r>
            <a:r>
              <a:rPr lang="en-US" baseline="0" dirty="0" err="1" smtClean="0"/>
              <a:t>natuerlich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Unserem</a:t>
            </a:r>
            <a:r>
              <a:rPr lang="en-US" baseline="0" smtClean="0"/>
              <a:t> Spiel </a:t>
            </a:r>
            <a:r>
              <a:rPr lang="en-US" baseline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77706" y="2163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Formerly “Voodoo”</a:t>
            </a: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359</Words>
  <Application>Microsoft Office PowerPoint</Application>
  <PresentationFormat>Bildschirmpräsentation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98</cp:revision>
  <dcterms:created xsi:type="dcterms:W3CDTF">2018-04-11T12:49:23Z</dcterms:created>
  <dcterms:modified xsi:type="dcterms:W3CDTF">2018-07-05T13:00:15Z</dcterms:modified>
</cp:coreProperties>
</file>