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Ich werde euch heute Gate 1 von unserem Projekt „Voodoo“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praesentieren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Unser Team </a:t>
            </a:r>
            <a:r>
              <a:rPr lang="en-US" dirty="0" err="1" smtClean="0"/>
              <a:t>dafuer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Artists:</a:t>
            </a:r>
            <a:r>
              <a:rPr lang="en-US" baseline="0" dirty="0" smtClean="0"/>
              <a:t> Lou, Jesse, Michelle, Levin und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Jesse und Michelle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mussten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Game Designer Tobias, </a:t>
            </a:r>
            <a:r>
              <a:rPr lang="en-US" baseline="0" dirty="0" err="1" smtClean="0"/>
              <a:t>Artjom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schliesslich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Producer.</a:t>
            </a:r>
            <a:br>
              <a:rPr lang="en-US" baseline="0" dirty="0" smtClean="0"/>
            </a:b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von Michelle und Jesse.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Animatorin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von Metric Minds </a:t>
            </a:r>
            <a:r>
              <a:rPr lang="en-US" baseline="0" dirty="0" err="1" smtClean="0"/>
              <a:t>beanschlagt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allzu</a:t>
            </a:r>
            <a:r>
              <a:rPr lang="en-US" baseline="0" dirty="0" smtClean="0"/>
              <a:t> negative </a:t>
            </a:r>
            <a:r>
              <a:rPr lang="en-US" baseline="0" dirty="0" err="1" smtClean="0"/>
              <a:t>Auswirkungen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direct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gate 1 </a:t>
            </a:r>
            <a:r>
              <a:rPr lang="en-US" baseline="0" dirty="0" err="1" smtClean="0"/>
              <a:t>gesaetzt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kleines</a:t>
            </a:r>
            <a:r>
              <a:rPr lang="en-US" dirty="0" smtClean="0"/>
              <a:t> Review.</a:t>
            </a:r>
            <a:r>
              <a:rPr lang="en-US" baseline="0" dirty="0" smtClean="0"/>
              <a:t>  Voodoo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platformer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Stealth und Puzzle-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</a:t>
            </a:r>
            <a:r>
              <a:rPr lang="en-US" baseline="0" dirty="0" smtClean="0"/>
              <a:t>-Spiel, welches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Unity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versprochen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spielbaren</a:t>
            </a:r>
            <a:r>
              <a:rPr lang="en-US" dirty="0" smtClean="0"/>
              <a:t> </a:t>
            </a:r>
            <a:r>
              <a:rPr lang="en-US" dirty="0" err="1" smtClean="0"/>
              <a:t>Prototypen</a:t>
            </a:r>
            <a:r>
              <a:rPr lang="en-US" dirty="0" smtClean="0"/>
              <a:t> </a:t>
            </a:r>
            <a:r>
              <a:rPr lang="en-US" dirty="0" err="1" smtClean="0"/>
              <a:t>vorzustellen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. </a:t>
            </a:r>
            <a:r>
              <a:rPr lang="en-US" dirty="0" err="1" smtClean="0"/>
              <a:t>Ausserdem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texturierten</a:t>
            </a:r>
            <a:r>
              <a:rPr lang="en-US" dirty="0" smtClean="0"/>
              <a:t> </a:t>
            </a:r>
            <a:r>
              <a:rPr lang="en-US" dirty="0" err="1" smtClean="0"/>
              <a:t>Hauptcharakter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Clairvoyance. Am </a:t>
            </a:r>
            <a:r>
              <a:rPr lang="en-US" baseline="0" dirty="0" err="1" smtClean="0"/>
              <a:t>besten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das Spiel direct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an.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Fuer</a:t>
            </a:r>
            <a:r>
              <a:rPr lang="en-US" dirty="0" smtClean="0"/>
              <a:t> Gate 2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texturierte</a:t>
            </a:r>
            <a:r>
              <a:rPr lang="en-US" baseline="0" dirty="0" smtClean="0"/>
              <a:t> Labor, </a:t>
            </a:r>
            <a:r>
              <a:rPr lang="en-US" baseline="0" dirty="0" err="1" smtClean="0"/>
              <a:t>vorstellen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Hauptcharacter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besitzen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Posession-Mechanik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dazugehoerigen</a:t>
            </a:r>
            <a:r>
              <a:rPr lang="en-US" baseline="0" dirty="0" smtClean="0"/>
              <a:t> Mini-Spiels </a:t>
            </a:r>
            <a:r>
              <a:rPr lang="en-US" baseline="0" dirty="0" err="1" smtClean="0"/>
              <a:t>praesentieren</a:t>
            </a:r>
            <a:r>
              <a:rPr lang="en-US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333343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</a:t>
            </a: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Promises </a:t>
            </a: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vs. Present	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Voodoo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  <a:endParaRPr lang="en-US" sz="2000" dirty="0" smtClean="0">
              <a:latin typeface="MV Boli" pitchFamily="2" charset="0"/>
              <a:cs typeface="MV Boli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  <a:endParaRPr lang="en-US" sz="2000" dirty="0" smtClean="0">
              <a:latin typeface="MV Boli" pitchFamily="2" charset="0"/>
              <a:cs typeface="MV Boli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268</Words>
  <Application>Microsoft Office PowerPoint</Application>
  <PresentationFormat>Bildschirmpräsentation (16:9)</PresentationFormat>
  <Paragraphs>43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MV Boli</vt:lpstr>
      <vt:lpstr>Rockwell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84</cp:revision>
  <dcterms:created xsi:type="dcterms:W3CDTF">2018-04-11T12:49:23Z</dcterms:created>
  <dcterms:modified xsi:type="dcterms:W3CDTF">2018-07-04T18:21:05Z</dcterms:modified>
</cp:coreProperties>
</file>