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12"/>
  </p:notesMasterIdLst>
  <p:sldIdLst>
    <p:sldId id="256" r:id="rId2"/>
    <p:sldId id="265" r:id="rId3"/>
    <p:sldId id="257" r:id="rId4"/>
    <p:sldId id="259" r:id="rId5"/>
    <p:sldId id="260" r:id="rId6"/>
    <p:sldId id="258" r:id="rId7"/>
    <p:sldId id="262" r:id="rId8"/>
    <p:sldId id="263" r:id="rId9"/>
    <p:sldId id="261" r:id="rId10"/>
    <p:sldId id="264" r:id="rId11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4" d="100"/>
          <a:sy n="154" d="100"/>
        </p:scale>
        <p:origin x="-312" y="-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EEDAC5-4E1C-4603-9334-9F084C187352}" type="doc">
      <dgm:prSet loTypeId="urn:microsoft.com/office/officeart/2005/8/layout/cycle1" loCatId="cycle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F67AE151-64A6-4306-992F-E380237442EC}">
      <dgm:prSet phldrT="[Text]" custT="1"/>
      <dgm:spPr/>
      <dgm:t>
        <a:bodyPr/>
        <a:lstStyle/>
        <a:p>
          <a:r>
            <a:rPr lang="de-DE" sz="1800" dirty="0">
              <a:solidFill>
                <a:schemeClr val="tx2"/>
              </a:solidFill>
              <a:latin typeface="MV Boli" pitchFamily="2" charset="0"/>
              <a:cs typeface="MV Boli" pitchFamily="2" charset="0"/>
            </a:rPr>
            <a:t>Enter Room</a:t>
          </a:r>
        </a:p>
      </dgm:t>
    </dgm:pt>
    <dgm:pt modelId="{F111D6FC-39EC-49F3-916A-1F6FEFAF4ED6}" type="parTrans" cxnId="{96866E7E-BC9A-4371-921D-9FA5D26D494D}">
      <dgm:prSet/>
      <dgm:spPr/>
      <dgm:t>
        <a:bodyPr/>
        <a:lstStyle/>
        <a:p>
          <a:endParaRPr lang="de-DE"/>
        </a:p>
      </dgm:t>
    </dgm:pt>
    <dgm:pt modelId="{C6F7374C-FFC2-4396-B50C-4622FFAC711C}" type="sibTrans" cxnId="{96866E7E-BC9A-4371-921D-9FA5D26D494D}">
      <dgm:prSet/>
      <dgm:spPr/>
      <dgm:t>
        <a:bodyPr/>
        <a:lstStyle/>
        <a:p>
          <a:endParaRPr lang="de-DE"/>
        </a:p>
      </dgm:t>
    </dgm:pt>
    <dgm:pt modelId="{96628D2C-7EAB-4274-9837-8BDC1B87D12C}">
      <dgm:prSet phldrT="[Text]" custT="1"/>
      <dgm:spPr/>
      <dgm:t>
        <a:bodyPr/>
        <a:lstStyle/>
        <a:p>
          <a:r>
            <a:rPr lang="de-DE" sz="1800" dirty="0" smtClean="0">
              <a:solidFill>
                <a:schemeClr val="tx2"/>
              </a:solidFill>
              <a:latin typeface="MV Boli" pitchFamily="2" charset="0"/>
              <a:cs typeface="MV Boli" pitchFamily="2" charset="0"/>
            </a:rPr>
            <a:t>Clairvoyance</a:t>
          </a:r>
          <a:endParaRPr lang="de-DE" sz="1800" dirty="0">
            <a:solidFill>
              <a:schemeClr val="tx2"/>
            </a:solidFill>
            <a:latin typeface="MV Boli" pitchFamily="2" charset="0"/>
            <a:cs typeface="MV Boli" pitchFamily="2" charset="0"/>
          </a:endParaRPr>
        </a:p>
      </dgm:t>
    </dgm:pt>
    <dgm:pt modelId="{C22FAF56-931C-4581-BF1B-3F6A8449AAE4}" type="parTrans" cxnId="{F86B7884-593C-434B-AE61-75768AA6DB28}">
      <dgm:prSet/>
      <dgm:spPr/>
      <dgm:t>
        <a:bodyPr/>
        <a:lstStyle/>
        <a:p>
          <a:endParaRPr lang="de-DE"/>
        </a:p>
      </dgm:t>
    </dgm:pt>
    <dgm:pt modelId="{DDA921E5-18F1-436D-AF1F-1C5A65A5B14D}" type="sibTrans" cxnId="{F86B7884-593C-434B-AE61-75768AA6DB28}">
      <dgm:prSet/>
      <dgm:spPr/>
      <dgm:t>
        <a:bodyPr/>
        <a:lstStyle/>
        <a:p>
          <a:endParaRPr lang="de-DE"/>
        </a:p>
      </dgm:t>
    </dgm:pt>
    <dgm:pt modelId="{E7366139-2E93-4E6B-999D-EAC4D31D9442}">
      <dgm:prSet phldrT="[Text]" custT="1"/>
      <dgm:spPr/>
      <dgm:t>
        <a:bodyPr/>
        <a:lstStyle/>
        <a:p>
          <a:r>
            <a:rPr lang="de-DE" sz="1800" dirty="0" smtClean="0">
              <a:solidFill>
                <a:schemeClr val="tx2"/>
              </a:solidFill>
              <a:latin typeface="MV Boli" pitchFamily="2" charset="0"/>
              <a:cs typeface="MV Boli" pitchFamily="2" charset="0"/>
            </a:rPr>
            <a:t>Offering</a:t>
          </a:r>
          <a:endParaRPr lang="de-DE" sz="1800" dirty="0">
            <a:solidFill>
              <a:schemeClr val="tx2"/>
            </a:solidFill>
            <a:latin typeface="MV Boli" pitchFamily="2" charset="0"/>
            <a:cs typeface="MV Boli" pitchFamily="2" charset="0"/>
          </a:endParaRPr>
        </a:p>
      </dgm:t>
    </dgm:pt>
    <dgm:pt modelId="{E1A36387-F97D-43EB-9F35-9236BD1CA5BB}" type="parTrans" cxnId="{3CFE2921-DE23-4DD0-B2A3-511BC89CD467}">
      <dgm:prSet/>
      <dgm:spPr/>
      <dgm:t>
        <a:bodyPr/>
        <a:lstStyle/>
        <a:p>
          <a:endParaRPr lang="de-DE"/>
        </a:p>
      </dgm:t>
    </dgm:pt>
    <dgm:pt modelId="{317BF9F5-A087-4F47-AC75-C17C296C7A75}" type="sibTrans" cxnId="{3CFE2921-DE23-4DD0-B2A3-511BC89CD467}">
      <dgm:prSet/>
      <dgm:spPr/>
      <dgm:t>
        <a:bodyPr/>
        <a:lstStyle/>
        <a:p>
          <a:endParaRPr lang="de-DE"/>
        </a:p>
      </dgm:t>
    </dgm:pt>
    <dgm:pt modelId="{327738D1-4468-4C96-AE85-E76ED1488943}">
      <dgm:prSet phldrT="[Text]" custT="1"/>
      <dgm:spPr/>
      <dgm:t>
        <a:bodyPr/>
        <a:lstStyle/>
        <a:p>
          <a:r>
            <a:rPr lang="de-DE" sz="1800" dirty="0" smtClean="0">
              <a:solidFill>
                <a:schemeClr val="tx2"/>
              </a:solidFill>
              <a:latin typeface="MV Boli" pitchFamily="2" charset="0"/>
              <a:cs typeface="MV Boli" pitchFamily="2" charset="0"/>
            </a:rPr>
            <a:t>Posession</a:t>
          </a:r>
          <a:endParaRPr lang="de-DE" sz="1800" dirty="0">
            <a:solidFill>
              <a:schemeClr val="tx2"/>
            </a:solidFill>
            <a:latin typeface="MV Boli" pitchFamily="2" charset="0"/>
            <a:cs typeface="MV Boli" pitchFamily="2" charset="0"/>
          </a:endParaRPr>
        </a:p>
      </dgm:t>
    </dgm:pt>
    <dgm:pt modelId="{2DBE0B07-FD22-409F-9DFC-ADAF7F984974}" type="parTrans" cxnId="{5240BA0F-D373-4B72-A881-4D29E4A13D1B}">
      <dgm:prSet/>
      <dgm:spPr/>
      <dgm:t>
        <a:bodyPr/>
        <a:lstStyle/>
        <a:p>
          <a:endParaRPr lang="de-DE"/>
        </a:p>
      </dgm:t>
    </dgm:pt>
    <dgm:pt modelId="{4622733E-9E84-4A5B-A393-47F0086A4240}" type="sibTrans" cxnId="{5240BA0F-D373-4B72-A881-4D29E4A13D1B}">
      <dgm:prSet/>
      <dgm:spPr/>
      <dgm:t>
        <a:bodyPr/>
        <a:lstStyle/>
        <a:p>
          <a:endParaRPr lang="de-DE"/>
        </a:p>
      </dgm:t>
    </dgm:pt>
    <dgm:pt modelId="{078045A0-F657-4EBE-8D23-B0F976E3CE34}" type="pres">
      <dgm:prSet presAssocID="{9EEEDAC5-4E1C-4603-9334-9F084C18735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80B15AFE-3F34-430D-AD39-4E80EF6556F5}" type="pres">
      <dgm:prSet presAssocID="{F67AE151-64A6-4306-992F-E380237442EC}" presName="dummy" presStyleCnt="0"/>
      <dgm:spPr/>
      <dgm:t>
        <a:bodyPr/>
        <a:lstStyle/>
        <a:p>
          <a:endParaRPr lang="de-DE"/>
        </a:p>
      </dgm:t>
    </dgm:pt>
    <dgm:pt modelId="{EE66156B-3253-463E-8770-08B381EBFE88}" type="pres">
      <dgm:prSet presAssocID="{F67AE151-64A6-4306-992F-E380237442EC}" presName="node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226B249-1392-4EE7-ACC2-00EB84AB2948}" type="pres">
      <dgm:prSet presAssocID="{C6F7374C-FFC2-4396-B50C-4622FFAC711C}" presName="sibTrans" presStyleLbl="node1" presStyleIdx="0" presStyleCnt="4"/>
      <dgm:spPr/>
      <dgm:t>
        <a:bodyPr/>
        <a:lstStyle/>
        <a:p>
          <a:endParaRPr lang="de-DE"/>
        </a:p>
      </dgm:t>
    </dgm:pt>
    <dgm:pt modelId="{5D6E78C9-5B7D-49EB-91D8-2B5414DB650E}" type="pres">
      <dgm:prSet presAssocID="{96628D2C-7EAB-4274-9837-8BDC1B87D12C}" presName="dummy" presStyleCnt="0"/>
      <dgm:spPr/>
      <dgm:t>
        <a:bodyPr/>
        <a:lstStyle/>
        <a:p>
          <a:endParaRPr lang="de-DE"/>
        </a:p>
      </dgm:t>
    </dgm:pt>
    <dgm:pt modelId="{80BCFAE1-1161-4D0D-92C3-9CEB34B8EE0D}" type="pres">
      <dgm:prSet presAssocID="{96628D2C-7EAB-4274-9837-8BDC1B87D12C}" presName="node" presStyleLbl="revTx" presStyleIdx="1" presStyleCnt="4" custScaleX="13442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8E4E2C3-7BBD-46E1-9A48-23348DF1BE49}" type="pres">
      <dgm:prSet presAssocID="{DDA921E5-18F1-436D-AF1F-1C5A65A5B14D}" presName="sibTrans" presStyleLbl="node1" presStyleIdx="1" presStyleCnt="4"/>
      <dgm:spPr/>
      <dgm:t>
        <a:bodyPr/>
        <a:lstStyle/>
        <a:p>
          <a:endParaRPr lang="de-DE"/>
        </a:p>
      </dgm:t>
    </dgm:pt>
    <dgm:pt modelId="{8EF16F83-7E48-4FEB-BA9A-4264F189B7E4}" type="pres">
      <dgm:prSet presAssocID="{E7366139-2E93-4E6B-999D-EAC4D31D9442}" presName="dummy" presStyleCnt="0"/>
      <dgm:spPr/>
      <dgm:t>
        <a:bodyPr/>
        <a:lstStyle/>
        <a:p>
          <a:endParaRPr lang="de-DE"/>
        </a:p>
      </dgm:t>
    </dgm:pt>
    <dgm:pt modelId="{BA141A2B-EFCD-406E-9F7A-165081E8E2FA}" type="pres">
      <dgm:prSet presAssocID="{E7366139-2E93-4E6B-999D-EAC4D31D9442}" presName="node" presStyleLbl="revTx" presStyleIdx="2" presStyleCnt="4" custScaleX="11354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7ACC3FE-496A-4E50-A5DC-20988C058B0C}" type="pres">
      <dgm:prSet presAssocID="{317BF9F5-A087-4F47-AC75-C17C296C7A75}" presName="sibTrans" presStyleLbl="node1" presStyleIdx="2" presStyleCnt="4"/>
      <dgm:spPr/>
      <dgm:t>
        <a:bodyPr/>
        <a:lstStyle/>
        <a:p>
          <a:endParaRPr lang="de-DE"/>
        </a:p>
      </dgm:t>
    </dgm:pt>
    <dgm:pt modelId="{1409F35A-1864-433C-88A9-ABADCC2C125E}" type="pres">
      <dgm:prSet presAssocID="{327738D1-4468-4C96-AE85-E76ED1488943}" presName="dummy" presStyleCnt="0"/>
      <dgm:spPr/>
      <dgm:t>
        <a:bodyPr/>
        <a:lstStyle/>
        <a:p>
          <a:endParaRPr lang="de-DE"/>
        </a:p>
      </dgm:t>
    </dgm:pt>
    <dgm:pt modelId="{2A8129C4-1292-444A-AAD8-D66E8FFB695A}" type="pres">
      <dgm:prSet presAssocID="{327738D1-4468-4C96-AE85-E76ED1488943}" presName="node" presStyleLbl="revTx" presStyleIdx="3" presStyleCnt="4" custScaleX="12868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DB9D6A3-6E26-44E7-99BA-9B63DD6F9F61}" type="pres">
      <dgm:prSet presAssocID="{4622733E-9E84-4A5B-A393-47F0086A4240}" presName="sibTrans" presStyleLbl="node1" presStyleIdx="3" presStyleCnt="4"/>
      <dgm:spPr/>
      <dgm:t>
        <a:bodyPr/>
        <a:lstStyle/>
        <a:p>
          <a:endParaRPr lang="de-DE"/>
        </a:p>
      </dgm:t>
    </dgm:pt>
  </dgm:ptLst>
  <dgm:cxnLst>
    <dgm:cxn modelId="{C6ED6294-C9F3-480B-A930-4FB4F680B595}" type="presOf" srcId="{96628D2C-7EAB-4274-9837-8BDC1B87D12C}" destId="{80BCFAE1-1161-4D0D-92C3-9CEB34B8EE0D}" srcOrd="0" destOrd="0" presId="urn:microsoft.com/office/officeart/2005/8/layout/cycle1"/>
    <dgm:cxn modelId="{7A43B27F-0AA0-46B9-942C-7003F7488DB0}" type="presOf" srcId="{C6F7374C-FFC2-4396-B50C-4622FFAC711C}" destId="{E226B249-1392-4EE7-ACC2-00EB84AB2948}" srcOrd="0" destOrd="0" presId="urn:microsoft.com/office/officeart/2005/8/layout/cycle1"/>
    <dgm:cxn modelId="{F98E1B72-5F09-46D2-BFBA-D2083C9D3D8B}" type="presOf" srcId="{E7366139-2E93-4E6B-999D-EAC4D31D9442}" destId="{BA141A2B-EFCD-406E-9F7A-165081E8E2FA}" srcOrd="0" destOrd="0" presId="urn:microsoft.com/office/officeart/2005/8/layout/cycle1"/>
    <dgm:cxn modelId="{BB6454F5-73FE-49E5-B3E9-5E8FB5E7620F}" type="presOf" srcId="{327738D1-4468-4C96-AE85-E76ED1488943}" destId="{2A8129C4-1292-444A-AAD8-D66E8FFB695A}" srcOrd="0" destOrd="0" presId="urn:microsoft.com/office/officeart/2005/8/layout/cycle1"/>
    <dgm:cxn modelId="{C57F83E1-1377-424B-88FD-24449FA9116A}" type="presOf" srcId="{F67AE151-64A6-4306-992F-E380237442EC}" destId="{EE66156B-3253-463E-8770-08B381EBFE88}" srcOrd="0" destOrd="0" presId="urn:microsoft.com/office/officeart/2005/8/layout/cycle1"/>
    <dgm:cxn modelId="{F86B7884-593C-434B-AE61-75768AA6DB28}" srcId="{9EEEDAC5-4E1C-4603-9334-9F084C187352}" destId="{96628D2C-7EAB-4274-9837-8BDC1B87D12C}" srcOrd="1" destOrd="0" parTransId="{C22FAF56-931C-4581-BF1B-3F6A8449AAE4}" sibTransId="{DDA921E5-18F1-436D-AF1F-1C5A65A5B14D}"/>
    <dgm:cxn modelId="{3CFE2921-DE23-4DD0-B2A3-511BC89CD467}" srcId="{9EEEDAC5-4E1C-4603-9334-9F084C187352}" destId="{E7366139-2E93-4E6B-999D-EAC4D31D9442}" srcOrd="2" destOrd="0" parTransId="{E1A36387-F97D-43EB-9F35-9236BD1CA5BB}" sibTransId="{317BF9F5-A087-4F47-AC75-C17C296C7A75}"/>
    <dgm:cxn modelId="{B00C9048-6A8D-4267-9515-1570AE1F9029}" type="presOf" srcId="{317BF9F5-A087-4F47-AC75-C17C296C7A75}" destId="{37ACC3FE-496A-4E50-A5DC-20988C058B0C}" srcOrd="0" destOrd="0" presId="urn:microsoft.com/office/officeart/2005/8/layout/cycle1"/>
    <dgm:cxn modelId="{96866E7E-BC9A-4371-921D-9FA5D26D494D}" srcId="{9EEEDAC5-4E1C-4603-9334-9F084C187352}" destId="{F67AE151-64A6-4306-992F-E380237442EC}" srcOrd="0" destOrd="0" parTransId="{F111D6FC-39EC-49F3-916A-1F6FEFAF4ED6}" sibTransId="{C6F7374C-FFC2-4396-B50C-4622FFAC711C}"/>
    <dgm:cxn modelId="{5240BA0F-D373-4B72-A881-4D29E4A13D1B}" srcId="{9EEEDAC5-4E1C-4603-9334-9F084C187352}" destId="{327738D1-4468-4C96-AE85-E76ED1488943}" srcOrd="3" destOrd="0" parTransId="{2DBE0B07-FD22-409F-9DFC-ADAF7F984974}" sibTransId="{4622733E-9E84-4A5B-A393-47F0086A4240}"/>
    <dgm:cxn modelId="{CE690537-E250-4473-8168-B65AA6F4A236}" type="presOf" srcId="{4622733E-9E84-4A5B-A393-47F0086A4240}" destId="{2DB9D6A3-6E26-44E7-99BA-9B63DD6F9F61}" srcOrd="0" destOrd="0" presId="urn:microsoft.com/office/officeart/2005/8/layout/cycle1"/>
    <dgm:cxn modelId="{28CD72BF-8C50-400A-B168-2E34B7904184}" type="presOf" srcId="{DDA921E5-18F1-436D-AF1F-1C5A65A5B14D}" destId="{98E4E2C3-7BBD-46E1-9A48-23348DF1BE49}" srcOrd="0" destOrd="0" presId="urn:microsoft.com/office/officeart/2005/8/layout/cycle1"/>
    <dgm:cxn modelId="{5E1AA169-3019-4FFE-8F57-FD24A77E01D3}" type="presOf" srcId="{9EEEDAC5-4E1C-4603-9334-9F084C187352}" destId="{078045A0-F657-4EBE-8D23-B0F976E3CE34}" srcOrd="0" destOrd="0" presId="urn:microsoft.com/office/officeart/2005/8/layout/cycle1"/>
    <dgm:cxn modelId="{AC7D3889-D43B-4212-9E95-5F064816C229}" type="presParOf" srcId="{078045A0-F657-4EBE-8D23-B0F976E3CE34}" destId="{80B15AFE-3F34-430D-AD39-4E80EF6556F5}" srcOrd="0" destOrd="0" presId="urn:microsoft.com/office/officeart/2005/8/layout/cycle1"/>
    <dgm:cxn modelId="{37A002E9-5DB7-4C03-B2D2-6C5ED430C603}" type="presParOf" srcId="{078045A0-F657-4EBE-8D23-B0F976E3CE34}" destId="{EE66156B-3253-463E-8770-08B381EBFE88}" srcOrd="1" destOrd="0" presId="urn:microsoft.com/office/officeart/2005/8/layout/cycle1"/>
    <dgm:cxn modelId="{C1976F1D-B369-43BF-8879-0C84AA13F226}" type="presParOf" srcId="{078045A0-F657-4EBE-8D23-B0F976E3CE34}" destId="{E226B249-1392-4EE7-ACC2-00EB84AB2948}" srcOrd="2" destOrd="0" presId="urn:microsoft.com/office/officeart/2005/8/layout/cycle1"/>
    <dgm:cxn modelId="{FD5A9389-9882-47E3-95A8-A630AB6DA940}" type="presParOf" srcId="{078045A0-F657-4EBE-8D23-B0F976E3CE34}" destId="{5D6E78C9-5B7D-49EB-91D8-2B5414DB650E}" srcOrd="3" destOrd="0" presId="urn:microsoft.com/office/officeart/2005/8/layout/cycle1"/>
    <dgm:cxn modelId="{B8EE7F91-EBA2-41B9-B708-877855EF1270}" type="presParOf" srcId="{078045A0-F657-4EBE-8D23-B0F976E3CE34}" destId="{80BCFAE1-1161-4D0D-92C3-9CEB34B8EE0D}" srcOrd="4" destOrd="0" presId="urn:microsoft.com/office/officeart/2005/8/layout/cycle1"/>
    <dgm:cxn modelId="{8A56CC52-A436-459B-B679-90F8D9A64E10}" type="presParOf" srcId="{078045A0-F657-4EBE-8D23-B0F976E3CE34}" destId="{98E4E2C3-7BBD-46E1-9A48-23348DF1BE49}" srcOrd="5" destOrd="0" presId="urn:microsoft.com/office/officeart/2005/8/layout/cycle1"/>
    <dgm:cxn modelId="{002AFFDD-20E0-4DF0-82EF-43D486AA867A}" type="presParOf" srcId="{078045A0-F657-4EBE-8D23-B0F976E3CE34}" destId="{8EF16F83-7E48-4FEB-BA9A-4264F189B7E4}" srcOrd="6" destOrd="0" presId="urn:microsoft.com/office/officeart/2005/8/layout/cycle1"/>
    <dgm:cxn modelId="{B574E2B6-0048-47DA-AF65-9D9F62915FFF}" type="presParOf" srcId="{078045A0-F657-4EBE-8D23-B0F976E3CE34}" destId="{BA141A2B-EFCD-406E-9F7A-165081E8E2FA}" srcOrd="7" destOrd="0" presId="urn:microsoft.com/office/officeart/2005/8/layout/cycle1"/>
    <dgm:cxn modelId="{F4F23FBC-4793-4E0E-9A99-903D909C4356}" type="presParOf" srcId="{078045A0-F657-4EBE-8D23-B0F976E3CE34}" destId="{37ACC3FE-496A-4E50-A5DC-20988C058B0C}" srcOrd="8" destOrd="0" presId="urn:microsoft.com/office/officeart/2005/8/layout/cycle1"/>
    <dgm:cxn modelId="{E25BABBB-F535-406B-B887-EABCC494978B}" type="presParOf" srcId="{078045A0-F657-4EBE-8D23-B0F976E3CE34}" destId="{1409F35A-1864-433C-88A9-ABADCC2C125E}" srcOrd="9" destOrd="0" presId="urn:microsoft.com/office/officeart/2005/8/layout/cycle1"/>
    <dgm:cxn modelId="{9A791B6F-1570-41C1-A280-71CA2F90B4DA}" type="presParOf" srcId="{078045A0-F657-4EBE-8D23-B0F976E3CE34}" destId="{2A8129C4-1292-444A-AAD8-D66E8FFB695A}" srcOrd="10" destOrd="0" presId="urn:microsoft.com/office/officeart/2005/8/layout/cycle1"/>
    <dgm:cxn modelId="{131C1C64-E7CB-4078-8ADF-B8F6E4548A26}" type="presParOf" srcId="{078045A0-F657-4EBE-8D23-B0F976E3CE34}" destId="{2DB9D6A3-6E26-44E7-99BA-9B63DD6F9F61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66156B-3253-463E-8770-08B381EBFE88}">
      <dsp:nvSpPr>
        <dsp:cNvPr id="0" name=""/>
        <dsp:cNvSpPr/>
      </dsp:nvSpPr>
      <dsp:spPr>
        <a:xfrm>
          <a:off x="2635835" y="62836"/>
          <a:ext cx="991235" cy="991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>
              <a:solidFill>
                <a:schemeClr val="tx2"/>
              </a:solidFill>
              <a:latin typeface="MV Boli" pitchFamily="2" charset="0"/>
              <a:cs typeface="MV Boli" pitchFamily="2" charset="0"/>
            </a:rPr>
            <a:t>Enter Room</a:t>
          </a:r>
        </a:p>
      </dsp:txBody>
      <dsp:txXfrm>
        <a:off x="2635835" y="62836"/>
        <a:ext cx="991235" cy="991235"/>
      </dsp:txXfrm>
    </dsp:sp>
    <dsp:sp modelId="{E226B249-1392-4EE7-ACC2-00EB84AB2948}">
      <dsp:nvSpPr>
        <dsp:cNvPr id="0" name=""/>
        <dsp:cNvSpPr/>
      </dsp:nvSpPr>
      <dsp:spPr>
        <a:xfrm>
          <a:off x="890731" y="535"/>
          <a:ext cx="2798639" cy="2798639"/>
        </a:xfrm>
        <a:prstGeom prst="circularArrow">
          <a:avLst>
            <a:gd name="adj1" fmla="val 6907"/>
            <a:gd name="adj2" fmla="val 465712"/>
            <a:gd name="adj3" fmla="val 547898"/>
            <a:gd name="adj4" fmla="val 20586389"/>
            <a:gd name="adj5" fmla="val 8058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20000"/>
                <a:lumMod val="11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0BCFAE1-1161-4D0D-92C3-9CEB34B8EE0D}">
      <dsp:nvSpPr>
        <dsp:cNvPr id="0" name=""/>
        <dsp:cNvSpPr/>
      </dsp:nvSpPr>
      <dsp:spPr>
        <a:xfrm>
          <a:off x="2465243" y="1745638"/>
          <a:ext cx="1332418" cy="991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solidFill>
                <a:schemeClr val="tx2"/>
              </a:solidFill>
              <a:latin typeface="MV Boli" pitchFamily="2" charset="0"/>
              <a:cs typeface="MV Boli" pitchFamily="2" charset="0"/>
            </a:rPr>
            <a:t>Clairvoyance</a:t>
          </a:r>
          <a:endParaRPr lang="de-DE" sz="1800" kern="1200" dirty="0">
            <a:solidFill>
              <a:schemeClr val="tx2"/>
            </a:solidFill>
            <a:latin typeface="MV Boli" pitchFamily="2" charset="0"/>
            <a:cs typeface="MV Boli" pitchFamily="2" charset="0"/>
          </a:endParaRPr>
        </a:p>
      </dsp:txBody>
      <dsp:txXfrm>
        <a:off x="2465243" y="1745638"/>
        <a:ext cx="1332418" cy="991235"/>
      </dsp:txXfrm>
    </dsp:sp>
    <dsp:sp modelId="{98E4E2C3-7BBD-46E1-9A48-23348DF1BE49}">
      <dsp:nvSpPr>
        <dsp:cNvPr id="0" name=""/>
        <dsp:cNvSpPr/>
      </dsp:nvSpPr>
      <dsp:spPr>
        <a:xfrm>
          <a:off x="890731" y="535"/>
          <a:ext cx="2798639" cy="2798639"/>
        </a:xfrm>
        <a:prstGeom prst="circularArrow">
          <a:avLst>
            <a:gd name="adj1" fmla="val 6907"/>
            <a:gd name="adj2" fmla="val 465712"/>
            <a:gd name="adj3" fmla="val 5746860"/>
            <a:gd name="adj4" fmla="val 4892013"/>
            <a:gd name="adj5" fmla="val 8058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20000"/>
                <a:lumMod val="11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141A2B-EFCD-406E-9F7A-165081E8E2FA}">
      <dsp:nvSpPr>
        <dsp:cNvPr id="0" name=""/>
        <dsp:cNvSpPr/>
      </dsp:nvSpPr>
      <dsp:spPr>
        <a:xfrm>
          <a:off x="885896" y="1745638"/>
          <a:ext cx="1125507" cy="991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solidFill>
                <a:schemeClr val="tx2"/>
              </a:solidFill>
              <a:latin typeface="MV Boli" pitchFamily="2" charset="0"/>
              <a:cs typeface="MV Boli" pitchFamily="2" charset="0"/>
            </a:rPr>
            <a:t>Offering</a:t>
          </a:r>
          <a:endParaRPr lang="de-DE" sz="1800" kern="1200" dirty="0">
            <a:solidFill>
              <a:schemeClr val="tx2"/>
            </a:solidFill>
            <a:latin typeface="MV Boli" pitchFamily="2" charset="0"/>
            <a:cs typeface="MV Boli" pitchFamily="2" charset="0"/>
          </a:endParaRPr>
        </a:p>
      </dsp:txBody>
      <dsp:txXfrm>
        <a:off x="885896" y="1745638"/>
        <a:ext cx="1125507" cy="991235"/>
      </dsp:txXfrm>
    </dsp:sp>
    <dsp:sp modelId="{37ACC3FE-496A-4E50-A5DC-20988C058B0C}">
      <dsp:nvSpPr>
        <dsp:cNvPr id="0" name=""/>
        <dsp:cNvSpPr/>
      </dsp:nvSpPr>
      <dsp:spPr>
        <a:xfrm>
          <a:off x="890731" y="535"/>
          <a:ext cx="2798639" cy="2798639"/>
        </a:xfrm>
        <a:prstGeom prst="circularArrow">
          <a:avLst>
            <a:gd name="adj1" fmla="val 6907"/>
            <a:gd name="adj2" fmla="val 465712"/>
            <a:gd name="adj3" fmla="val 11347898"/>
            <a:gd name="adj4" fmla="val 9786389"/>
            <a:gd name="adj5" fmla="val 8058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20000"/>
                <a:lumMod val="11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A8129C4-1292-444A-AAD8-D66E8FFB695A}">
      <dsp:nvSpPr>
        <dsp:cNvPr id="0" name=""/>
        <dsp:cNvSpPr/>
      </dsp:nvSpPr>
      <dsp:spPr>
        <a:xfrm>
          <a:off x="810849" y="62836"/>
          <a:ext cx="1275600" cy="991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>
              <a:solidFill>
                <a:schemeClr val="tx2"/>
              </a:solidFill>
              <a:latin typeface="MV Boli" pitchFamily="2" charset="0"/>
              <a:cs typeface="MV Boli" pitchFamily="2" charset="0"/>
            </a:rPr>
            <a:t>Posession</a:t>
          </a:r>
          <a:endParaRPr lang="de-DE" sz="1800" kern="1200" dirty="0">
            <a:solidFill>
              <a:schemeClr val="tx2"/>
            </a:solidFill>
            <a:latin typeface="MV Boli" pitchFamily="2" charset="0"/>
            <a:cs typeface="MV Boli" pitchFamily="2" charset="0"/>
          </a:endParaRPr>
        </a:p>
      </dsp:txBody>
      <dsp:txXfrm>
        <a:off x="810849" y="62836"/>
        <a:ext cx="1275600" cy="991235"/>
      </dsp:txXfrm>
    </dsp:sp>
    <dsp:sp modelId="{2DB9D6A3-6E26-44E7-99BA-9B63DD6F9F61}">
      <dsp:nvSpPr>
        <dsp:cNvPr id="0" name=""/>
        <dsp:cNvSpPr/>
      </dsp:nvSpPr>
      <dsp:spPr>
        <a:xfrm>
          <a:off x="890731" y="535"/>
          <a:ext cx="2798639" cy="2798639"/>
        </a:xfrm>
        <a:prstGeom prst="circularArrow">
          <a:avLst>
            <a:gd name="adj1" fmla="val 6907"/>
            <a:gd name="adj2" fmla="val 465712"/>
            <a:gd name="adj3" fmla="val 16747898"/>
            <a:gd name="adj4" fmla="val 15608877"/>
            <a:gd name="adj5" fmla="val 8058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20000"/>
                <a:lumMod val="11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88900" dist="38100" dir="5400000" algn="ctr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5400000"/>
          </a:lightRig>
        </a:scene3d>
        <a:sp3d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0F1A7-B44C-47F4-9D4E-59C4A99A588C}" type="datetimeFigureOut">
              <a:rPr lang="de-DE" smtClean="0"/>
              <a:t>13.04.2018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6AC9C-3557-4516-B20A-3092AF400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742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Hallo, mein Name ist Sonja Köck und ich bin der Producer von Team 13. </a:t>
            </a:r>
            <a:br>
              <a:rPr lang="de-DE" dirty="0" smtClean="0"/>
            </a:br>
            <a:r>
              <a:rPr lang="de-DE" dirty="0" smtClean="0"/>
              <a:t>Hallo mein Name ist Tobias Schuster und ich bin der Game Designer. </a:t>
            </a:r>
          </a:p>
          <a:p>
            <a:endParaRPr lang="de-DE" dirty="0" smtClean="0"/>
          </a:p>
          <a:p>
            <a:r>
              <a:rPr lang="de-DE" dirty="0" smtClean="0"/>
              <a:t>Wir werden euch heute das Konzep unseres neuen Spiels Voodoo vorstellen.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6AC9C-3557-4516-B20A-3092AF40008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1309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2480517"/>
            <a:ext cx="7117180" cy="1102519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3583035"/>
            <a:ext cx="7117180" cy="646065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13.04.2018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355521"/>
            <a:ext cx="7123080" cy="303857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13.04.2018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506792"/>
            <a:ext cx="1472962" cy="3888996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506793"/>
            <a:ext cx="5467557" cy="388899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13.04.2018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13.04.2018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2481436"/>
            <a:ext cx="7117178" cy="11016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3583036"/>
            <a:ext cx="7117178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13.04.2018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506794"/>
            <a:ext cx="7123080" cy="693356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3" y="1357312"/>
            <a:ext cx="3471277" cy="3038476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357312"/>
            <a:ext cx="3469242" cy="3038477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13.04.2018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359695"/>
            <a:ext cx="3471277" cy="43219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3" y="1791892"/>
            <a:ext cx="3471277" cy="2603896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1" y="1359695"/>
            <a:ext cx="3471275" cy="43219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1" y="1791892"/>
            <a:ext cx="3471275" cy="2603896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13.04.2018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13.04.2018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13.04.2018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334566"/>
            <a:ext cx="2660650" cy="889396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5" y="334566"/>
            <a:ext cx="4279869" cy="406122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223962"/>
            <a:ext cx="2660650" cy="3171824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13.04.2018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4" y="1040293"/>
            <a:ext cx="3297953" cy="834941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3" y="1875234"/>
            <a:ext cx="3297954" cy="18976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3592-9D31-432D-A510-4EFC698F70CA}" type="datetimeFigureOut">
              <a:rPr lang="de-DE" smtClean="0"/>
              <a:t>13.04.2018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  <p:grpSp>
        <p:nvGrpSpPr>
          <p:cNvPr id="16" name="Group 15"/>
          <p:cNvGrpSpPr/>
          <p:nvPr/>
        </p:nvGrpSpPr>
        <p:grpSpPr>
          <a:xfrm>
            <a:off x="4516154" y="745791"/>
            <a:ext cx="1847138" cy="114782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674192" y="1201134"/>
            <a:ext cx="3429000" cy="257175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>
            <a:spLocks noChangeAspect="1"/>
          </p:cNvSpPr>
          <p:nvPr/>
        </p:nvSpPr>
        <p:spPr>
          <a:xfrm>
            <a:off x="-69625" y="3031932"/>
            <a:ext cx="1743945" cy="1431926"/>
          </a:xfrm>
          <a:custGeom>
            <a:avLst/>
            <a:gdLst/>
            <a:ahLst/>
            <a:cxnLst/>
            <a:rect l="l" t="t" r="r" b="b"/>
            <a:pathLst>
              <a:path w="1743945" h="1909234">
                <a:moveTo>
                  <a:pt x="789328" y="0"/>
                </a:moveTo>
                <a:cubicBezTo>
                  <a:pt x="1316548" y="0"/>
                  <a:pt x="1743945" y="427397"/>
                  <a:pt x="1743945" y="954617"/>
                </a:cubicBezTo>
                <a:cubicBezTo>
                  <a:pt x="1743945" y="1481837"/>
                  <a:pt x="1316548" y="1909234"/>
                  <a:pt x="789328" y="1909234"/>
                </a:cubicBezTo>
                <a:cubicBezTo>
                  <a:pt x="461080" y="1909234"/>
                  <a:pt x="171527" y="1743562"/>
                  <a:pt x="0" y="1491086"/>
                </a:cubicBezTo>
                <a:lnTo>
                  <a:pt x="0" y="418149"/>
                </a:lnTo>
                <a:cubicBezTo>
                  <a:pt x="171527" y="165673"/>
                  <a:pt x="461080" y="0"/>
                  <a:pt x="789328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20639" y="821483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1878730" y="212200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20637" y="4296851"/>
            <a:ext cx="1909234" cy="895317"/>
          </a:xfrm>
          <a:custGeom>
            <a:avLst/>
            <a:gdLst/>
            <a:ahLst/>
            <a:cxnLst/>
            <a:rect l="l" t="t" r="r" b="b"/>
            <a:pathLst>
              <a:path w="1909234" h="1193756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037305"/>
                  <a:pt x="1898721" y="1117537"/>
                  <a:pt x="1877819" y="1193756"/>
                </a:cubicBezTo>
                <a:lnTo>
                  <a:pt x="31415" y="1193756"/>
                </a:lnTo>
                <a:cubicBezTo>
                  <a:pt x="10513" y="1117537"/>
                  <a:pt x="0" y="103730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-46711" y="-46282"/>
            <a:ext cx="1449107" cy="1257798"/>
          </a:xfrm>
          <a:custGeom>
            <a:avLst/>
            <a:gdLst/>
            <a:ahLst/>
            <a:cxnLst/>
            <a:rect l="l" t="t" r="r" b="b"/>
            <a:pathLst>
              <a:path w="1449107" h="1677064">
                <a:moveTo>
                  <a:pt x="0" y="0"/>
                </a:moveTo>
                <a:lnTo>
                  <a:pt x="1112019" y="0"/>
                </a:lnTo>
                <a:cubicBezTo>
                  <a:pt x="1319407" y="171874"/>
                  <a:pt x="1449107" y="432014"/>
                  <a:pt x="1449107" y="722447"/>
                </a:cubicBezTo>
                <a:cubicBezTo>
                  <a:pt x="1449107" y="1249667"/>
                  <a:pt x="1021710" y="1677064"/>
                  <a:pt x="494490" y="1677064"/>
                </a:cubicBezTo>
                <a:cubicBezTo>
                  <a:pt x="313232" y="1677064"/>
                  <a:pt x="143772" y="1626546"/>
                  <a:pt x="0" y="1537872"/>
                </a:cubicBezTo>
                <a:close/>
              </a:path>
            </a:pathLst>
          </a:custGeom>
          <a:solidFill>
            <a:schemeClr val="tx2">
              <a:lumMod val="75000"/>
              <a:alpha val="14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924114" y="-121217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2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2" name="Oval 131"/>
          <p:cNvSpPr>
            <a:spLocks noChangeAspect="1"/>
          </p:cNvSpPr>
          <p:nvPr/>
        </p:nvSpPr>
        <p:spPr>
          <a:xfrm>
            <a:off x="1" y="495554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>
            <a:off x="7497532" y="-46282"/>
            <a:ext cx="1694467" cy="1257798"/>
          </a:xfrm>
          <a:custGeom>
            <a:avLst/>
            <a:gdLst/>
            <a:ahLst/>
            <a:cxnLst/>
            <a:rect l="l" t="t" r="r" b="b"/>
            <a:pathLst>
              <a:path w="1694467" h="1677064">
                <a:moveTo>
                  <a:pt x="337088" y="0"/>
                </a:moveTo>
                <a:lnTo>
                  <a:pt x="1573463" y="0"/>
                </a:lnTo>
                <a:cubicBezTo>
                  <a:pt x="1618202" y="37449"/>
                  <a:pt x="1658454" y="79950"/>
                  <a:pt x="1694467" y="126010"/>
                </a:cubicBezTo>
                <a:lnTo>
                  <a:pt x="1694467" y="1318884"/>
                </a:lnTo>
                <a:cubicBezTo>
                  <a:pt x="1522840" y="1538397"/>
                  <a:pt x="1254922" y="1677064"/>
                  <a:pt x="954617" y="1677064"/>
                </a:cubicBezTo>
                <a:cubicBezTo>
                  <a:pt x="427397" y="1677064"/>
                  <a:pt x="0" y="1249667"/>
                  <a:pt x="0" y="722447"/>
                </a:cubicBezTo>
                <a:cubicBezTo>
                  <a:pt x="0" y="432014"/>
                  <a:pt x="129700" y="171874"/>
                  <a:pt x="337088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>
            <a:off x="6117502" y="-46281"/>
            <a:ext cx="1909234" cy="1279086"/>
          </a:xfrm>
          <a:custGeom>
            <a:avLst/>
            <a:gdLst/>
            <a:ahLst/>
            <a:cxnLst/>
            <a:rect l="l" t="t" r="r" b="b"/>
            <a:pathLst>
              <a:path w="1909234" h="1705448">
                <a:moveTo>
                  <a:pt x="371490" y="0"/>
                </a:moveTo>
                <a:lnTo>
                  <a:pt x="1537745" y="0"/>
                </a:lnTo>
                <a:cubicBezTo>
                  <a:pt x="1764760" y="171517"/>
                  <a:pt x="1909234" y="444302"/>
                  <a:pt x="1909234" y="750831"/>
                </a:cubicBezTo>
                <a:cubicBezTo>
                  <a:pt x="1909234" y="1278051"/>
                  <a:pt x="1481837" y="1705448"/>
                  <a:pt x="954617" y="1705448"/>
                </a:cubicBezTo>
                <a:cubicBezTo>
                  <a:pt x="427397" y="1705448"/>
                  <a:pt x="0" y="1278051"/>
                  <a:pt x="0" y="750831"/>
                </a:cubicBezTo>
                <a:cubicBezTo>
                  <a:pt x="0" y="444302"/>
                  <a:pt x="144474" y="171517"/>
                  <a:pt x="37149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5" name="Oval 134"/>
          <p:cNvSpPr>
            <a:spLocks noChangeAspect="1"/>
          </p:cNvSpPr>
          <p:nvPr/>
        </p:nvSpPr>
        <p:spPr>
          <a:xfrm>
            <a:off x="7494454" y="821482"/>
            <a:ext cx="1697544" cy="1431926"/>
          </a:xfrm>
          <a:custGeom>
            <a:avLst/>
            <a:gdLst/>
            <a:ahLst/>
            <a:cxnLst/>
            <a:rect l="l" t="t" r="r" b="b"/>
            <a:pathLst>
              <a:path w="1697544" h="1909234">
                <a:moveTo>
                  <a:pt x="954617" y="0"/>
                </a:moveTo>
                <a:cubicBezTo>
                  <a:pt x="1256666" y="0"/>
                  <a:pt x="1525952" y="140283"/>
                  <a:pt x="1697544" y="361910"/>
                </a:cubicBezTo>
                <a:lnTo>
                  <a:pt x="1697544" y="1547324"/>
                </a:lnTo>
                <a:cubicBezTo>
                  <a:pt x="1525952" y="1768951"/>
                  <a:pt x="1256666" y="1909234"/>
                  <a:pt x="954617" y="1909234"/>
                </a:cubicBezTo>
                <a:cubicBezTo>
                  <a:pt x="427397" y="1909234"/>
                  <a:pt x="0" y="1481837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8056674" y="3855260"/>
            <a:ext cx="1137194" cy="1319797"/>
          </a:xfrm>
          <a:custGeom>
            <a:avLst/>
            <a:gdLst/>
            <a:ahLst/>
            <a:cxnLst/>
            <a:rect l="l" t="t" r="r" b="b"/>
            <a:pathLst>
              <a:path w="1137194" h="1759729">
                <a:moveTo>
                  <a:pt x="954617" y="0"/>
                </a:moveTo>
                <a:cubicBezTo>
                  <a:pt x="1017088" y="0"/>
                  <a:pt x="1078157" y="6001"/>
                  <a:pt x="1137194" y="17897"/>
                </a:cubicBezTo>
                <a:lnTo>
                  <a:pt x="1137194" y="1759729"/>
                </a:lnTo>
                <a:lnTo>
                  <a:pt x="443151" y="1759729"/>
                </a:lnTo>
                <a:cubicBezTo>
                  <a:pt x="176544" y="1591075"/>
                  <a:pt x="0" y="1293463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6661712" y="3272184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>
            <a:off x="-69625" y="3711574"/>
            <a:ext cx="1353860" cy="1431926"/>
          </a:xfrm>
          <a:custGeom>
            <a:avLst/>
            <a:gdLst/>
            <a:ahLst/>
            <a:cxnLst/>
            <a:rect l="l" t="t" r="r" b="b"/>
            <a:pathLst>
              <a:path w="1353860" h="1909234">
                <a:moveTo>
                  <a:pt x="399243" y="0"/>
                </a:moveTo>
                <a:cubicBezTo>
                  <a:pt x="926463" y="0"/>
                  <a:pt x="1353860" y="427397"/>
                  <a:pt x="1353860" y="954617"/>
                </a:cubicBezTo>
                <a:cubicBezTo>
                  <a:pt x="1353860" y="1481837"/>
                  <a:pt x="926463" y="1909234"/>
                  <a:pt x="399243" y="1909234"/>
                </a:cubicBezTo>
                <a:cubicBezTo>
                  <a:pt x="256544" y="1909234"/>
                  <a:pt x="121158" y="1877924"/>
                  <a:pt x="0" y="1820890"/>
                </a:cubicBezTo>
                <a:lnTo>
                  <a:pt x="0" y="88345"/>
                </a:lnTo>
                <a:cubicBezTo>
                  <a:pt x="121158" y="31311"/>
                  <a:pt x="256544" y="0"/>
                  <a:pt x="399243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9" name="Oval 138"/>
          <p:cNvSpPr>
            <a:spLocks noChangeAspect="1"/>
          </p:cNvSpPr>
          <p:nvPr/>
        </p:nvSpPr>
        <p:spPr>
          <a:xfrm>
            <a:off x="708472" y="3592752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0" name="Oval 139"/>
          <p:cNvSpPr>
            <a:spLocks noChangeAspect="1"/>
          </p:cNvSpPr>
          <p:nvPr/>
        </p:nvSpPr>
        <p:spPr>
          <a:xfrm>
            <a:off x="6117504" y="587991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6459054" y="3855260"/>
            <a:ext cx="1909233" cy="1431925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8398204" y="448396"/>
            <a:ext cx="793794" cy="939689"/>
          </a:xfrm>
          <a:custGeom>
            <a:avLst/>
            <a:gdLst/>
            <a:ahLst/>
            <a:cxnLst/>
            <a:rect l="l" t="t" r="r" b="b"/>
            <a:pathLst>
              <a:path w="793794" h="1252918">
                <a:moveTo>
                  <a:pt x="626459" y="0"/>
                </a:moveTo>
                <a:cubicBezTo>
                  <a:pt x="684682" y="0"/>
                  <a:pt x="741049" y="7943"/>
                  <a:pt x="793794" y="25480"/>
                </a:cubicBezTo>
                <a:lnTo>
                  <a:pt x="793794" y="1227438"/>
                </a:lnTo>
                <a:cubicBezTo>
                  <a:pt x="741049" y="1244975"/>
                  <a:pt x="684682" y="1252918"/>
                  <a:pt x="626459" y="1252918"/>
                </a:cubicBezTo>
                <a:cubicBezTo>
                  <a:pt x="280475" y="1252918"/>
                  <a:pt x="0" y="972443"/>
                  <a:pt x="0" y="626459"/>
                </a:cubicBezTo>
                <a:cubicBezTo>
                  <a:pt x="0" y="280475"/>
                  <a:pt x="280475" y="0"/>
                  <a:pt x="626459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6350100" y="154884"/>
            <a:ext cx="1041276" cy="780957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6872128" y="1087984"/>
            <a:ext cx="1218253" cy="913690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7219068" y="1537445"/>
            <a:ext cx="1041276" cy="780957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 noChangeAspect="1"/>
          </p:cNvSpPr>
          <p:nvPr/>
        </p:nvSpPr>
        <p:spPr>
          <a:xfrm>
            <a:off x="7749416" y="1996226"/>
            <a:ext cx="721308" cy="540981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685054" y="-75732"/>
            <a:ext cx="1193676" cy="523361"/>
          </a:xfrm>
          <a:custGeom>
            <a:avLst/>
            <a:gdLst/>
            <a:ahLst/>
            <a:cxnLst/>
            <a:rect l="l" t="t" r="r" b="b"/>
            <a:pathLst>
              <a:path w="1193676" h="697815">
                <a:moveTo>
                  <a:pt x="10179" y="0"/>
                </a:moveTo>
                <a:lnTo>
                  <a:pt x="1183497" y="0"/>
                </a:lnTo>
                <a:cubicBezTo>
                  <a:pt x="1190746" y="32633"/>
                  <a:pt x="1193676" y="66463"/>
                  <a:pt x="1193676" y="100977"/>
                </a:cubicBezTo>
                <a:cubicBezTo>
                  <a:pt x="1193676" y="430602"/>
                  <a:pt x="926463" y="697815"/>
                  <a:pt x="596838" y="697815"/>
                </a:cubicBezTo>
                <a:cubicBezTo>
                  <a:pt x="267213" y="697815"/>
                  <a:pt x="0" y="430602"/>
                  <a:pt x="0" y="100977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1502638" y="-75732"/>
            <a:ext cx="1029028" cy="344917"/>
          </a:xfrm>
          <a:custGeom>
            <a:avLst/>
            <a:gdLst/>
            <a:ahLst/>
            <a:cxnLst/>
            <a:rect l="l" t="t" r="r" b="b"/>
            <a:pathLst>
              <a:path w="1029028" h="459889">
                <a:moveTo>
                  <a:pt x="0" y="0"/>
                </a:moveTo>
                <a:lnTo>
                  <a:pt x="1029028" y="0"/>
                </a:lnTo>
                <a:cubicBezTo>
                  <a:pt x="1001386" y="259074"/>
                  <a:pt x="781401" y="459889"/>
                  <a:pt x="514514" y="459889"/>
                </a:cubicBezTo>
                <a:cubicBezTo>
                  <a:pt x="247627" y="459889"/>
                  <a:pt x="27642" y="259074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-69624" y="-75732"/>
            <a:ext cx="590263" cy="459217"/>
          </a:xfrm>
          <a:custGeom>
            <a:avLst/>
            <a:gdLst/>
            <a:ahLst/>
            <a:cxnLst/>
            <a:rect l="l" t="t" r="r" b="b"/>
            <a:pathLst>
              <a:path w="590263" h="612289">
                <a:moveTo>
                  <a:pt x="0" y="0"/>
                </a:moveTo>
                <a:lnTo>
                  <a:pt x="581024" y="0"/>
                </a:lnTo>
                <a:cubicBezTo>
                  <a:pt x="587493" y="29611"/>
                  <a:pt x="590263" y="60308"/>
                  <a:pt x="590263" y="91651"/>
                </a:cubicBezTo>
                <a:cubicBezTo>
                  <a:pt x="590263" y="379191"/>
                  <a:pt x="357165" y="612289"/>
                  <a:pt x="69625" y="612289"/>
                </a:cubicBezTo>
                <a:lnTo>
                  <a:pt x="0" y="605270"/>
                </a:ln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277433" y="3241338"/>
            <a:ext cx="1396887" cy="1047665"/>
          </a:xfrm>
          <a:prstGeom prst="ellipse">
            <a:avLst/>
          </a:pr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5792132" y="4867474"/>
            <a:ext cx="1115939" cy="332827"/>
          </a:xfrm>
          <a:custGeom>
            <a:avLst/>
            <a:gdLst/>
            <a:ahLst/>
            <a:cxnLst/>
            <a:rect l="l" t="t" r="r" b="b"/>
            <a:pathLst>
              <a:path w="1115939" h="443769">
                <a:moveTo>
                  <a:pt x="557969" y="0"/>
                </a:moveTo>
                <a:cubicBezTo>
                  <a:pt x="830120" y="0"/>
                  <a:pt x="1058049" y="189335"/>
                  <a:pt x="1115939" y="443769"/>
                </a:cubicBezTo>
                <a:lnTo>
                  <a:pt x="0" y="443769"/>
                </a:lnTo>
                <a:cubicBezTo>
                  <a:pt x="57889" y="189335"/>
                  <a:pt x="285818" y="0"/>
                  <a:pt x="55796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6128000" y="4806630"/>
            <a:ext cx="1237019" cy="393671"/>
          </a:xfrm>
          <a:custGeom>
            <a:avLst/>
            <a:gdLst/>
            <a:ahLst/>
            <a:cxnLst/>
            <a:rect l="l" t="t" r="r" b="b"/>
            <a:pathLst>
              <a:path w="1237019" h="524894">
                <a:moveTo>
                  <a:pt x="618509" y="0"/>
                </a:moveTo>
                <a:cubicBezTo>
                  <a:pt x="930325" y="0"/>
                  <a:pt x="1189147" y="226891"/>
                  <a:pt x="1237019" y="524894"/>
                </a:cubicBezTo>
                <a:lnTo>
                  <a:pt x="0" y="524894"/>
                </a:lnTo>
                <a:cubicBezTo>
                  <a:pt x="47872" y="226891"/>
                  <a:pt x="306694" y="0"/>
                  <a:pt x="61850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7577655" y="4806631"/>
            <a:ext cx="1211408" cy="393670"/>
          </a:xfrm>
          <a:custGeom>
            <a:avLst/>
            <a:gdLst/>
            <a:ahLst/>
            <a:cxnLst/>
            <a:rect l="l" t="t" r="r" b="b"/>
            <a:pathLst>
              <a:path w="1211408" h="524893">
                <a:moveTo>
                  <a:pt x="605704" y="0"/>
                </a:moveTo>
                <a:cubicBezTo>
                  <a:pt x="914574" y="0"/>
                  <a:pt x="1170243" y="227782"/>
                  <a:pt x="1211408" y="524893"/>
                </a:cubicBezTo>
                <a:lnTo>
                  <a:pt x="0" y="524893"/>
                </a:lnTo>
                <a:cubicBezTo>
                  <a:pt x="41165" y="227782"/>
                  <a:pt x="296834" y="0"/>
                  <a:pt x="605704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11073" y="3706489"/>
            <a:ext cx="611230" cy="45842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-69625" y="4629427"/>
            <a:ext cx="778097" cy="562742"/>
          </a:xfrm>
          <a:custGeom>
            <a:avLst/>
            <a:gdLst/>
            <a:ahLst/>
            <a:cxnLst/>
            <a:rect l="l" t="t" r="r" b="b"/>
            <a:pathLst>
              <a:path w="778097" h="750322">
                <a:moveTo>
                  <a:pt x="261411" y="0"/>
                </a:moveTo>
                <a:cubicBezTo>
                  <a:pt x="546769" y="0"/>
                  <a:pt x="778097" y="231328"/>
                  <a:pt x="778097" y="516686"/>
                </a:cubicBezTo>
                <a:cubicBezTo>
                  <a:pt x="778097" y="601179"/>
                  <a:pt x="757816" y="680934"/>
                  <a:pt x="719843" y="750322"/>
                </a:cubicBezTo>
                <a:lnTo>
                  <a:pt x="0" y="750322"/>
                </a:lnTo>
                <a:lnTo>
                  <a:pt x="0" y="73330"/>
                </a:lnTo>
                <a:cubicBezTo>
                  <a:pt x="75863" y="26083"/>
                  <a:pt x="165591" y="0"/>
                  <a:pt x="26141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-69625" y="3868931"/>
            <a:ext cx="563524" cy="673170"/>
          </a:xfrm>
          <a:custGeom>
            <a:avLst/>
            <a:gdLst/>
            <a:ahLst/>
            <a:cxnLst/>
            <a:rect l="l" t="t" r="r" b="b"/>
            <a:pathLst>
              <a:path w="563524" h="897560">
                <a:moveTo>
                  <a:pt x="114744" y="0"/>
                </a:moveTo>
                <a:cubicBezTo>
                  <a:pt x="362598" y="0"/>
                  <a:pt x="563524" y="200926"/>
                  <a:pt x="563524" y="448780"/>
                </a:cubicBezTo>
                <a:cubicBezTo>
                  <a:pt x="563524" y="696634"/>
                  <a:pt x="362598" y="897560"/>
                  <a:pt x="114744" y="897560"/>
                </a:cubicBezTo>
                <a:cubicBezTo>
                  <a:pt x="74918" y="897560"/>
                  <a:pt x="36304" y="892373"/>
                  <a:pt x="0" y="880900"/>
                </a:cubicBezTo>
                <a:lnTo>
                  <a:pt x="0" y="16661"/>
                </a:lnTo>
                <a:cubicBezTo>
                  <a:pt x="36304" y="5188"/>
                  <a:pt x="74918" y="0"/>
                  <a:pt x="11474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-25758" y="361790"/>
            <a:ext cx="598416" cy="679278"/>
          </a:xfrm>
          <a:custGeom>
            <a:avLst/>
            <a:gdLst/>
            <a:ahLst/>
            <a:cxnLst/>
            <a:rect l="l" t="t" r="r" b="b"/>
            <a:pathLst>
              <a:path w="598416" h="905704">
                <a:moveTo>
                  <a:pt x="145564" y="0"/>
                </a:moveTo>
                <a:cubicBezTo>
                  <a:pt x="395667" y="0"/>
                  <a:pt x="598416" y="202749"/>
                  <a:pt x="598416" y="452852"/>
                </a:cubicBezTo>
                <a:cubicBezTo>
                  <a:pt x="598416" y="702955"/>
                  <a:pt x="395667" y="905704"/>
                  <a:pt x="145564" y="905704"/>
                </a:cubicBezTo>
                <a:cubicBezTo>
                  <a:pt x="94398" y="905704"/>
                  <a:pt x="45214" y="897218"/>
                  <a:pt x="0" y="879648"/>
                </a:cubicBezTo>
                <a:lnTo>
                  <a:pt x="0" y="26056"/>
                </a:lnTo>
                <a:cubicBezTo>
                  <a:pt x="45214" y="8486"/>
                  <a:pt x="94398" y="0"/>
                  <a:pt x="14556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474209" y="627595"/>
            <a:ext cx="910817" cy="68311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319224" y="1089195"/>
            <a:ext cx="772993" cy="5797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371257" y="1415237"/>
            <a:ext cx="610366" cy="45777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>
            <a:spLocks noChangeAspect="1"/>
          </p:cNvSpPr>
          <p:nvPr/>
        </p:nvSpPr>
        <p:spPr>
          <a:xfrm>
            <a:off x="154676" y="1439762"/>
            <a:ext cx="521764" cy="39132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7302517" y="-46282"/>
            <a:ext cx="910818" cy="563125"/>
          </a:xfrm>
          <a:custGeom>
            <a:avLst/>
            <a:gdLst/>
            <a:ahLst/>
            <a:cxnLst/>
            <a:rect l="l" t="t" r="r" b="b"/>
            <a:pathLst>
              <a:path w="910818" h="750833">
                <a:moveTo>
                  <a:pt x="111441" y="0"/>
                </a:moveTo>
                <a:lnTo>
                  <a:pt x="799378" y="0"/>
                </a:lnTo>
                <a:cubicBezTo>
                  <a:pt x="869408" y="78400"/>
                  <a:pt x="910818" y="182076"/>
                  <a:pt x="910818" y="295424"/>
                </a:cubicBezTo>
                <a:cubicBezTo>
                  <a:pt x="910818" y="546939"/>
                  <a:pt x="706924" y="750833"/>
                  <a:pt x="455409" y="750833"/>
                </a:cubicBezTo>
                <a:cubicBezTo>
                  <a:pt x="203894" y="750833"/>
                  <a:pt x="0" y="546939"/>
                  <a:pt x="0" y="295424"/>
                </a:cubicBezTo>
                <a:cubicBezTo>
                  <a:pt x="0" y="182076"/>
                  <a:pt x="41410" y="78400"/>
                  <a:pt x="11144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8718124" y="-46281"/>
            <a:ext cx="473874" cy="459758"/>
          </a:xfrm>
          <a:custGeom>
            <a:avLst/>
            <a:gdLst/>
            <a:ahLst/>
            <a:cxnLst/>
            <a:rect l="l" t="t" r="r" b="b"/>
            <a:pathLst>
              <a:path w="473874" h="613011">
                <a:moveTo>
                  <a:pt x="29684" y="0"/>
                </a:moveTo>
                <a:lnTo>
                  <a:pt x="473874" y="0"/>
                </a:lnTo>
                <a:lnTo>
                  <a:pt x="473874" y="611150"/>
                </a:lnTo>
                <a:cubicBezTo>
                  <a:pt x="467789" y="612887"/>
                  <a:pt x="461614" y="613011"/>
                  <a:pt x="455409" y="613011"/>
                </a:cubicBezTo>
                <a:cubicBezTo>
                  <a:pt x="203894" y="613011"/>
                  <a:pt x="0" y="409117"/>
                  <a:pt x="0" y="157602"/>
                </a:cubicBezTo>
                <a:cubicBezTo>
                  <a:pt x="0" y="101995"/>
                  <a:pt x="9966" y="48716"/>
                  <a:pt x="2968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7748239" y="212200"/>
            <a:ext cx="1128521" cy="846391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>
            <a:off x="8914718" y="562202"/>
            <a:ext cx="277280" cy="680994"/>
          </a:xfrm>
          <a:custGeom>
            <a:avLst/>
            <a:gdLst/>
            <a:ahLst/>
            <a:cxnLst/>
            <a:rect l="l" t="t" r="r" b="b"/>
            <a:pathLst>
              <a:path w="277280" h="907992">
                <a:moveTo>
                  <a:pt x="277280" y="0"/>
                </a:moveTo>
                <a:lnTo>
                  <a:pt x="277280" y="907992"/>
                </a:lnTo>
                <a:cubicBezTo>
                  <a:pt x="112021" y="824131"/>
                  <a:pt x="0" y="652146"/>
                  <a:pt x="0" y="453996"/>
                </a:cubicBezTo>
                <a:cubicBezTo>
                  <a:pt x="0" y="255847"/>
                  <a:pt x="112021" y="83861"/>
                  <a:pt x="27728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7590871" y="546373"/>
            <a:ext cx="969734" cy="727301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7470041" y="994857"/>
            <a:ext cx="608190" cy="45614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7629942" y="4208571"/>
            <a:ext cx="738345" cy="55375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6972883" y="3931691"/>
            <a:ext cx="738345" cy="55375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7494455" y="3696125"/>
            <a:ext cx="738345" cy="55375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8229034" y="4249883"/>
            <a:ext cx="605634" cy="454226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8078232" y="3073382"/>
            <a:ext cx="553549" cy="415162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8411817" y="3793409"/>
            <a:ext cx="553549" cy="415162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 noChangeAspect="1"/>
          </p:cNvSpPr>
          <p:nvPr/>
        </p:nvSpPr>
        <p:spPr>
          <a:xfrm>
            <a:off x="8688590" y="3592751"/>
            <a:ext cx="503408" cy="415163"/>
          </a:xfrm>
          <a:custGeom>
            <a:avLst/>
            <a:gdLst/>
            <a:ahLst/>
            <a:cxnLst/>
            <a:rect l="l" t="t" r="r" b="b"/>
            <a:pathLst>
              <a:path w="503408" h="553550">
                <a:moveTo>
                  <a:pt x="276775" y="0"/>
                </a:moveTo>
                <a:cubicBezTo>
                  <a:pt x="370698" y="0"/>
                  <a:pt x="453694" y="46784"/>
                  <a:pt x="503408" y="118545"/>
                </a:cubicBezTo>
                <a:lnTo>
                  <a:pt x="503408" y="435005"/>
                </a:lnTo>
                <a:cubicBezTo>
                  <a:pt x="453694" y="506767"/>
                  <a:pt x="370698" y="553550"/>
                  <a:pt x="276775" y="553550"/>
                </a:cubicBezTo>
                <a:cubicBezTo>
                  <a:pt x="123916" y="553550"/>
                  <a:pt x="0" y="429634"/>
                  <a:pt x="0" y="276775"/>
                </a:cubicBezTo>
                <a:cubicBezTo>
                  <a:pt x="0" y="123916"/>
                  <a:pt x="123916" y="0"/>
                  <a:pt x="276775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3" y="506794"/>
            <a:ext cx="7125113" cy="6933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355521"/>
            <a:ext cx="7125112" cy="3038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446385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63592-9D31-432D-A510-4EFC698F70CA}" type="datetimeFigureOut">
              <a:rPr lang="de-DE" smtClean="0"/>
              <a:t>13.04.2018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6" y="4463858"/>
            <a:ext cx="5256399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9" y="4463858"/>
            <a:ext cx="608287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9D69D-E071-4531-AD88-200E9680705D}" type="slidenum">
              <a:rPr lang="de-DE" smtClean="0"/>
              <a:t>‹Nr.›</a:t>
            </a:fld>
            <a:endParaRPr lang="de-DE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1583172" y="4090667"/>
            <a:ext cx="1909234" cy="1101501"/>
          </a:xfrm>
          <a:custGeom>
            <a:avLst/>
            <a:gdLst/>
            <a:ahLst/>
            <a:cxnLst/>
            <a:rect l="l" t="t" r="r" b="b"/>
            <a:pathLst>
              <a:path w="1909234" h="1468668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144075"/>
                  <a:pt x="1854043" y="1320642"/>
                  <a:pt x="1758159" y="1468668"/>
                </a:cubicBezTo>
                <a:lnTo>
                  <a:pt x="151075" y="1468668"/>
                </a:lnTo>
                <a:cubicBezTo>
                  <a:pt x="55192" y="1320642"/>
                  <a:pt x="0" y="114407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8570944" y="2537206"/>
            <a:ext cx="306310" cy="22973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398204" y="2652073"/>
            <a:ext cx="306310" cy="22973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8608408" y="2766373"/>
            <a:ext cx="306310" cy="22973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154677" y="2024197"/>
            <a:ext cx="467627" cy="35072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74208" y="2374916"/>
            <a:ext cx="458770" cy="344078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270259" y="2537207"/>
            <a:ext cx="352045" cy="2640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-86601" y="1936109"/>
            <a:ext cx="1360441" cy="1431926"/>
          </a:xfrm>
          <a:custGeom>
            <a:avLst/>
            <a:gdLst/>
            <a:ahLst/>
            <a:cxnLst/>
            <a:rect l="l" t="t" r="r" b="b"/>
            <a:pathLst>
              <a:path w="1360441" h="1909234">
                <a:moveTo>
                  <a:pt x="405824" y="0"/>
                </a:moveTo>
                <a:cubicBezTo>
                  <a:pt x="933044" y="0"/>
                  <a:pt x="1360441" y="427397"/>
                  <a:pt x="1360441" y="954617"/>
                </a:cubicBezTo>
                <a:cubicBezTo>
                  <a:pt x="1360441" y="1481837"/>
                  <a:pt x="933044" y="1909234"/>
                  <a:pt x="405824" y="1909234"/>
                </a:cubicBezTo>
                <a:cubicBezTo>
                  <a:pt x="260527" y="1909234"/>
                  <a:pt x="122812" y="1876773"/>
                  <a:pt x="0" y="1817719"/>
                </a:cubicBezTo>
                <a:lnTo>
                  <a:pt x="0" y="91515"/>
                </a:lnTo>
                <a:cubicBezTo>
                  <a:pt x="122812" y="32461"/>
                  <a:pt x="260527" y="0"/>
                  <a:pt x="405824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6173124" y="1796562"/>
            <a:ext cx="1218253" cy="913690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">
            <a:off x="6488572" y="256446"/>
            <a:ext cx="2375596" cy="1757567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59632" y="793380"/>
            <a:ext cx="4608512" cy="3361254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268" y="267494"/>
            <a:ext cx="792088" cy="971899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3200" y="1080113"/>
            <a:ext cx="1143744" cy="1403383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39502"/>
            <a:ext cx="1791816" cy="219857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3478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09442" y="411511"/>
            <a:ext cx="7117180" cy="1872207"/>
          </a:xfrm>
        </p:spPr>
        <p:txBody>
          <a:bodyPr/>
          <a:lstStyle/>
          <a:p>
            <a:pPr algn="ctr"/>
            <a:r>
              <a:rPr lang="de-DE" sz="6000" b="1" dirty="0" smtClean="0">
                <a:latin typeface="MV Boli" pitchFamily="2" charset="0"/>
                <a:cs typeface="MV Boli" pitchFamily="2" charset="0"/>
              </a:rPr>
              <a:t>Voodoo</a:t>
            </a:r>
            <a:endParaRPr lang="de-DE" sz="6000" b="1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1009442" y="2427735"/>
            <a:ext cx="7117180" cy="648071"/>
          </a:xfrm>
        </p:spPr>
        <p:txBody>
          <a:bodyPr>
            <a:normAutofit/>
          </a:bodyPr>
          <a:lstStyle/>
          <a:p>
            <a:pPr algn="ctr"/>
            <a:r>
              <a:rPr lang="de-DE" dirty="0" smtClean="0">
                <a:latin typeface="MV Boli" pitchFamily="2" charset="0"/>
                <a:cs typeface="MV Boli" pitchFamily="2" charset="0"/>
              </a:rPr>
              <a:t>(Working title)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180000" flipH="1">
            <a:off x="504147" y="387304"/>
            <a:ext cx="3456384" cy="4241012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">
            <a:off x="4400512" y="1021143"/>
            <a:ext cx="4205557" cy="3361254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 flipV="1">
            <a:off x="-1751912" y="-2494533"/>
            <a:ext cx="4608512" cy="3361254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1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 flipH="1">
            <a:off x="570308" y="120192"/>
            <a:ext cx="11096441" cy="820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88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4" presetClass="entr" presetSubtype="5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500"/>
                            </p:stCondLst>
                            <p:childTnLst>
                              <p:par>
                                <p:cTn id="26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47" presetClass="entr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250"/>
                            </p:stCondLst>
                            <p:childTnLst>
                              <p:par>
                                <p:cTn id="39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9500"/>
                            </p:stCondLst>
                            <p:childTnLst>
                              <p:par>
                                <p:cTn id="43" presetID="47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500"/>
                            </p:stCondLst>
                            <p:childTnLst>
                              <p:par>
                                <p:cTn id="49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5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03499"/>
            <a:ext cx="7772400" cy="756083"/>
          </a:xfrm>
        </p:spPr>
        <p:txBody>
          <a:bodyPr>
            <a:normAutofit/>
          </a:bodyPr>
          <a:lstStyle/>
          <a:p>
            <a:pPr algn="ctr"/>
            <a:r>
              <a:rPr lang="de-DE" sz="3600" dirty="0" smtClean="0">
                <a:latin typeface="MV Boli" pitchFamily="2" charset="0"/>
                <a:cs typeface="MV Boli" pitchFamily="2" charset="0"/>
              </a:rPr>
              <a:t>Any Questions?</a:t>
            </a:r>
            <a:endParaRPr lang="de-DE" sz="3600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71600" y="1491630"/>
            <a:ext cx="7560840" cy="3348372"/>
          </a:xfrm>
        </p:spPr>
        <p:txBody>
          <a:bodyPr>
            <a:normAutofit/>
          </a:bodyPr>
          <a:lstStyle/>
          <a:p>
            <a:r>
              <a:rPr lang="de-DE" u="sng" dirty="0">
                <a:latin typeface="MV Boli" pitchFamily="2" charset="0"/>
                <a:cs typeface="MV Boli" pitchFamily="2" charset="0"/>
              </a:rPr>
              <a:t>Team </a:t>
            </a:r>
            <a:r>
              <a:rPr lang="de-DE" u="sng" dirty="0" smtClean="0">
                <a:latin typeface="MV Boli" pitchFamily="2" charset="0"/>
                <a:cs typeface="MV Boli" pitchFamily="2" charset="0"/>
              </a:rPr>
              <a:t>13</a:t>
            </a:r>
            <a:endParaRPr lang="de-DE" u="sng" dirty="0">
              <a:latin typeface="MV Boli" pitchFamily="2" charset="0"/>
              <a:cs typeface="MV Boli" pitchFamily="2" charset="0"/>
            </a:endParaRPr>
          </a:p>
          <a:p>
            <a:endParaRPr lang="de-DE" dirty="0">
              <a:latin typeface="MV Boli" pitchFamily="2" charset="0"/>
              <a:cs typeface="MV Boli" pitchFamily="2" charset="0"/>
            </a:endParaRPr>
          </a:p>
          <a:p>
            <a:r>
              <a:rPr lang="de-DE" dirty="0">
                <a:latin typeface="MV Boli" pitchFamily="2" charset="0"/>
                <a:cs typeface="MV Boli" pitchFamily="2" charset="0"/>
              </a:rPr>
              <a:t>Games Academy Frankfurt</a:t>
            </a:r>
          </a:p>
          <a:p>
            <a:r>
              <a:rPr lang="de-DE" dirty="0" smtClean="0">
                <a:latin typeface="MV Boli" pitchFamily="2" charset="0"/>
                <a:cs typeface="MV Boli" pitchFamily="2" charset="0"/>
              </a:rPr>
              <a:t>Hanauer </a:t>
            </a:r>
            <a:r>
              <a:rPr lang="de-DE" dirty="0">
                <a:latin typeface="MV Boli" pitchFamily="2" charset="0"/>
                <a:cs typeface="MV Boli" pitchFamily="2" charset="0"/>
              </a:rPr>
              <a:t>Landstraße 146</a:t>
            </a:r>
          </a:p>
          <a:p>
            <a:r>
              <a:rPr lang="de-DE" dirty="0">
                <a:latin typeface="MV Boli" pitchFamily="2" charset="0"/>
                <a:cs typeface="MV Boli" pitchFamily="2" charset="0"/>
              </a:rPr>
              <a:t>60314 Frankfurt am Main</a:t>
            </a:r>
          </a:p>
          <a:p>
            <a:r>
              <a:rPr lang="de-DE" dirty="0" smtClean="0">
                <a:latin typeface="MV Boli" pitchFamily="2" charset="0"/>
                <a:cs typeface="MV Boli" pitchFamily="2" charset="0"/>
              </a:rPr>
              <a:t>Sonja.Koeck@games-academy.de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endParaRPr lang="de-DE" dirty="0" smtClean="0">
              <a:latin typeface="MV Boli" pitchFamily="2" charset="0"/>
              <a:cs typeface="MV Boli" pitchFamily="2" charset="0"/>
            </a:endParaRPr>
          </a:p>
          <a:p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0000">
            <a:off x="4594586" y="257246"/>
            <a:ext cx="4006980" cy="491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08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49493"/>
            <a:ext cx="7772400" cy="648071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smtClean="0">
                <a:latin typeface="MV Boli" pitchFamily="2" charset="0"/>
                <a:cs typeface="MV Boli" pitchFamily="2" charset="0"/>
              </a:rPr>
              <a:t>Story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1113588"/>
            <a:ext cx="6400800" cy="3115512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</a:pPr>
            <a:r>
              <a:rPr lang="en-GB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MV Boli" pitchFamily="2" charset="0"/>
                <a:cs typeface="MV Boli" pitchFamily="2" charset="0"/>
              </a:rPr>
              <a:t>The small Voodoo puppet Nox came alife in a dark undergrund bunker and the first thing that catches her eye is a picture of a beautiful flower.</a:t>
            </a:r>
          </a:p>
          <a:p>
            <a:pPr lvl="0">
              <a:lnSpc>
                <a:spcPct val="150000"/>
              </a:lnSpc>
            </a:pPr>
            <a:r>
              <a:rPr lang="en-GB" dirty="0" smtClean="0">
                <a:latin typeface="MV Boli" pitchFamily="2" charset="0"/>
                <a:cs typeface="MV Boli" pitchFamily="2" charset="0"/>
              </a:rPr>
              <a:t> 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		So 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he decides to find that flower and thus 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		starts 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his journey through the bunker. </a:t>
            </a:r>
          </a:p>
          <a:p>
            <a:pPr lvl="0">
              <a:lnSpc>
                <a:spcPct val="150000"/>
              </a:lnSpc>
            </a:pPr>
            <a:r>
              <a:rPr lang="en-GB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MV Boli" pitchFamily="2" charset="0"/>
                <a:cs typeface="MV Boli" pitchFamily="2" charset="0"/>
              </a:rPr>
              <a:t>He discovers new powers along the way and uses them to find his way out.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363598" y="-2244572"/>
            <a:ext cx="5430037" cy="396044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">
            <a:off x="6355288" y="1207296"/>
            <a:ext cx="2950232" cy="218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10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03499"/>
            <a:ext cx="7772400" cy="756083"/>
          </a:xfrm>
        </p:spPr>
        <p:txBody>
          <a:bodyPr>
            <a:normAutofit/>
          </a:bodyPr>
          <a:lstStyle/>
          <a:p>
            <a:pPr algn="ctr"/>
            <a:r>
              <a:rPr lang="de-DE" sz="3600" dirty="0" smtClean="0">
                <a:latin typeface="MV Boli" pitchFamily="2" charset="0"/>
                <a:cs typeface="MV Boli" pitchFamily="2" charset="0"/>
              </a:rPr>
              <a:t>Vision Statement</a:t>
            </a:r>
            <a:endParaRPr lang="de-DE" sz="3600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11560" y="1167594"/>
            <a:ext cx="7920880" cy="3672408"/>
          </a:xfrm>
        </p:spPr>
        <p:txBody>
          <a:bodyPr>
            <a:normAutofit/>
          </a:bodyPr>
          <a:lstStyle/>
          <a:p>
            <a:r>
              <a:rPr lang="de-DE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MV Boli" pitchFamily="2" charset="0"/>
                <a:cs typeface="MV Boli" pitchFamily="2" charset="0"/>
              </a:rPr>
              <a:t>Voodoo is a 3D platformer for lovers of the occult with minimized stealth-elements.</a:t>
            </a:r>
          </a:p>
          <a:p>
            <a:r>
              <a:rPr lang="de-DE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</a:t>
            </a:r>
            <a:r>
              <a:rPr lang="de-DE" dirty="0" smtClean="0">
                <a:latin typeface="MV Boli" pitchFamily="2" charset="0"/>
                <a:cs typeface="MV Boli" pitchFamily="2" charset="0"/>
              </a:rPr>
              <a:t>The player discovers his surroundings from the 				perspective of a small puppet, finds different items to 		strenghten his voodoo-powers and posesses guards to 		ultimately flee from the underground bunker.</a:t>
            </a:r>
          </a:p>
          <a:p>
            <a:r>
              <a:rPr lang="de-DE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MV Boli" pitchFamily="2" charset="0"/>
                <a:cs typeface="MV Boli" pitchFamily="2" charset="0"/>
              </a:rPr>
              <a:t>The low camera perspective and dark atmosphere in the beginning make the player feel vulnerable but the interesting mechanics and fun elements within the game lighten up the mood.</a:t>
            </a:r>
          </a:p>
        </p:txBody>
      </p:sp>
    </p:spTree>
    <p:extLst>
      <p:ext uri="{BB962C8B-B14F-4D97-AF65-F5344CB8AC3E}">
        <p14:creationId xmlns:p14="http://schemas.microsoft.com/office/powerpoint/2010/main" val="78201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49493"/>
            <a:ext cx="7772400" cy="648071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smtClean="0">
                <a:latin typeface="MV Boli" pitchFamily="2" charset="0"/>
                <a:cs typeface="MV Boli" pitchFamily="2" charset="0"/>
              </a:rPr>
              <a:t>Game Facts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1113588"/>
            <a:ext cx="6400800" cy="3115512"/>
          </a:xfrm>
        </p:spPr>
        <p:txBody>
          <a:bodyPr/>
          <a:lstStyle/>
          <a:p>
            <a:pPr lvl="0"/>
            <a:endParaRPr lang="en-GB" dirty="0" smtClean="0">
              <a:latin typeface="MV Boli" pitchFamily="2" charset="0"/>
              <a:cs typeface="MV Boli" pitchFamily="2" charset="0"/>
            </a:endParaRPr>
          </a:p>
          <a:p>
            <a:pPr lvl="0"/>
            <a:r>
              <a:rPr lang="en-GB" dirty="0" smtClean="0">
                <a:latin typeface="MV Boli" pitchFamily="2" charset="0"/>
                <a:cs typeface="MV Boli" pitchFamily="2" charset="0"/>
              </a:rPr>
              <a:t>Game </a:t>
            </a:r>
            <a:r>
              <a:rPr lang="en-GB" dirty="0">
                <a:latin typeface="MV Boli" pitchFamily="2" charset="0"/>
                <a:cs typeface="MV Boli" pitchFamily="2" charset="0"/>
              </a:rPr>
              <a:t>Type:	3D 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Platformer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/>
            <a:r>
              <a:rPr lang="en-GB" dirty="0">
                <a:latin typeface="MV Boli" pitchFamily="2" charset="0"/>
                <a:cs typeface="MV Boli" pitchFamily="2" charset="0"/>
              </a:rPr>
              <a:t>Game Mode:	Singleplayer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/>
            <a:r>
              <a:rPr lang="en-GB" dirty="0">
                <a:latin typeface="MV Boli" pitchFamily="2" charset="0"/>
                <a:cs typeface="MV Boli" pitchFamily="2" charset="0"/>
              </a:rPr>
              <a:t>Genre:	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	Supernatural </a:t>
            </a:r>
            <a:r>
              <a:rPr lang="en-GB" dirty="0">
                <a:latin typeface="MV Boli" pitchFamily="2" charset="0"/>
                <a:cs typeface="MV Boli" pitchFamily="2" charset="0"/>
              </a:rPr>
              <a:t>Adventure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/>
            <a:r>
              <a:rPr lang="en-GB" dirty="0">
                <a:latin typeface="MV Boli" pitchFamily="2" charset="0"/>
                <a:cs typeface="MV Boli" pitchFamily="2" charset="0"/>
              </a:rPr>
              <a:t>Platform: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	PC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/>
            <a:r>
              <a:rPr lang="en-GB" dirty="0">
                <a:latin typeface="MV Boli" pitchFamily="2" charset="0"/>
                <a:cs typeface="MV Boli" pitchFamily="2" charset="0"/>
              </a:rPr>
              <a:t>Engine:	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	Unity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">
            <a:off x="5256926" y="604383"/>
            <a:ext cx="4014654" cy="492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8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9" presetID="14" presetClass="entr" presetSubtype="5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03499"/>
            <a:ext cx="7772400" cy="756083"/>
          </a:xfrm>
        </p:spPr>
        <p:txBody>
          <a:bodyPr>
            <a:normAutofit/>
          </a:bodyPr>
          <a:lstStyle/>
          <a:p>
            <a:pPr algn="ctr"/>
            <a:r>
              <a:rPr lang="de-DE" sz="3600" dirty="0" smtClean="0">
                <a:latin typeface="MV Boli" pitchFamily="2" charset="0"/>
                <a:cs typeface="MV Boli" pitchFamily="2" charset="0"/>
              </a:rPr>
              <a:t>Gameplay</a:t>
            </a:r>
            <a:endParaRPr lang="de-DE" sz="3600" dirty="0">
              <a:latin typeface="MV Boli" pitchFamily="2" charset="0"/>
              <a:cs typeface="MV Boli" pitchFamily="2" charset="0"/>
            </a:endParaRPr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2471622560"/>
              </p:ext>
            </p:extLst>
          </p:nvPr>
        </p:nvGraphicFramePr>
        <p:xfrm>
          <a:off x="287524" y="1635646"/>
          <a:ext cx="4608512" cy="2799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446953" y="1059582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MV Boli" pitchFamily="2" charset="0"/>
                <a:cs typeface="MV Boli" pitchFamily="2" charset="0"/>
              </a:rPr>
              <a:t>Core Game Loop</a:t>
            </a:r>
            <a:endParaRPr lang="de-DE" sz="2400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551409" y="915566"/>
            <a:ext cx="3981031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400" dirty="0" smtClean="0">
                <a:latin typeface="MV Boli" pitchFamily="2" charset="0"/>
                <a:cs typeface="MV Boli" pitchFamily="2" charset="0"/>
              </a:rPr>
              <a:t>Mechanics:</a:t>
            </a:r>
            <a:r>
              <a:rPr lang="de-DE" dirty="0" smtClean="0">
                <a:latin typeface="MV Boli" pitchFamily="2" charset="0"/>
                <a:cs typeface="MV Boli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Courier New" pitchFamily="49" charset="0"/>
              <a:buChar char="o"/>
            </a:pPr>
            <a:r>
              <a:rPr lang="de-DE" dirty="0" smtClean="0">
                <a:solidFill>
                  <a:schemeClr val="tx2"/>
                </a:solidFill>
                <a:latin typeface="MV Boli" pitchFamily="2" charset="0"/>
                <a:cs typeface="MV Boli" pitchFamily="2" charset="0"/>
              </a:rPr>
              <a:t>Clairvoyance – Watch the room from a static perspective</a:t>
            </a:r>
          </a:p>
          <a:p>
            <a:pPr marL="285750" indent="-285750">
              <a:lnSpc>
                <a:spcPct val="150000"/>
              </a:lnSpc>
              <a:buFont typeface="Courier New" pitchFamily="49" charset="0"/>
              <a:buChar char="o"/>
            </a:pPr>
            <a:r>
              <a:rPr lang="de-DE" dirty="0" smtClean="0">
                <a:solidFill>
                  <a:schemeClr val="tx2"/>
                </a:solidFill>
                <a:latin typeface="MV Boli" pitchFamily="2" charset="0"/>
                <a:cs typeface="MV Boli" pitchFamily="2" charset="0"/>
              </a:rPr>
              <a:t>Posession – Posess a guard </a:t>
            </a:r>
          </a:p>
          <a:p>
            <a:pPr marL="285750" indent="-285750">
              <a:lnSpc>
                <a:spcPct val="150000"/>
              </a:lnSpc>
              <a:buFont typeface="Courier New" pitchFamily="49" charset="0"/>
              <a:buChar char="o"/>
            </a:pPr>
            <a:endParaRPr lang="de-DE" dirty="0">
              <a:latin typeface="MV Boli" pitchFamily="2" charset="0"/>
              <a:cs typeface="MV Boli" pitchFamily="2" charset="0"/>
            </a:endParaRPr>
          </a:p>
          <a:p>
            <a:pPr>
              <a:lnSpc>
                <a:spcPct val="150000"/>
              </a:lnSpc>
            </a:pPr>
            <a:r>
              <a:rPr lang="de-DE" sz="2400" dirty="0" smtClean="0">
                <a:latin typeface="MV Boli" pitchFamily="2" charset="0"/>
                <a:cs typeface="MV Boli" pitchFamily="2" charset="0"/>
              </a:rPr>
              <a:t>Camera: </a:t>
            </a:r>
          </a:p>
          <a:p>
            <a:pPr marL="285750" indent="-285750">
              <a:lnSpc>
                <a:spcPct val="150000"/>
              </a:lnSpc>
              <a:buFont typeface="Courier New" pitchFamily="49" charset="0"/>
              <a:buChar char="o"/>
            </a:pPr>
            <a:r>
              <a:rPr lang="de-DE" dirty="0" smtClean="0">
                <a:solidFill>
                  <a:schemeClr val="tx2"/>
                </a:solidFill>
                <a:latin typeface="MV Boli" pitchFamily="2" charset="0"/>
                <a:cs typeface="MV Boli" pitchFamily="2" charset="0"/>
              </a:rPr>
              <a:t>Third person slightly from below</a:t>
            </a:r>
          </a:p>
          <a:p>
            <a:pPr>
              <a:lnSpc>
                <a:spcPct val="150000"/>
              </a:lnSpc>
            </a:pPr>
            <a:endParaRPr lang="de-DE" sz="1600" dirty="0">
              <a:latin typeface="MV Boli" pitchFamily="2" charset="0"/>
              <a:cs typeface="MV Bol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36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6" presetClass="entr" presetSubtype="3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43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771550"/>
            <a:ext cx="1594878" cy="2391150"/>
          </a:xfrm>
          <a:prstGeom prst="rect">
            <a:avLst/>
          </a:prstGeom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190500" algn="tl" rotWithShape="0">
              <a:srgbClr val="000000">
                <a:alpha val="70000"/>
              </a:srgbClr>
            </a:outerShdw>
            <a:softEdge rad="3175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03499"/>
            <a:ext cx="7772400" cy="756083"/>
          </a:xfrm>
        </p:spPr>
        <p:txBody>
          <a:bodyPr>
            <a:normAutofit/>
          </a:bodyPr>
          <a:lstStyle/>
          <a:p>
            <a:pPr algn="ctr"/>
            <a:r>
              <a:rPr lang="de-DE" sz="3600" dirty="0" smtClean="0">
                <a:latin typeface="MV Boli" pitchFamily="2" charset="0"/>
                <a:cs typeface="MV Boli" pitchFamily="2" charset="0"/>
              </a:rPr>
              <a:t>Mood &amp; Concepts</a:t>
            </a:r>
            <a:endParaRPr lang="de-DE" sz="3600" dirty="0">
              <a:latin typeface="MV Boli" pitchFamily="2" charset="0"/>
              <a:cs typeface="MV Boli" pitchFamily="2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31590"/>
            <a:ext cx="4992555" cy="2808312"/>
          </a:xfrm>
          <a:prstGeom prst="rect">
            <a:avLst/>
          </a:prstGeom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1995686"/>
            <a:ext cx="4176464" cy="2784309"/>
          </a:xfrm>
          <a:prstGeom prst="rect">
            <a:avLst/>
          </a:prstGeom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190500" algn="tl" rotWithShape="0">
              <a:srgbClr val="000000">
                <a:alpha val="70000"/>
              </a:srgbClr>
            </a:outerShdw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64994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3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6" presetClass="entr" presetSubtype="3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6" presetClass="entr" presetSubtype="3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49493"/>
            <a:ext cx="7772400" cy="648071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smtClean="0">
                <a:latin typeface="MV Boli" pitchFamily="2" charset="0"/>
                <a:cs typeface="MV Boli" pitchFamily="2" charset="0"/>
              </a:rPr>
              <a:t>Scope/Skeleton Version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47664" y="1203598"/>
            <a:ext cx="5904656" cy="3168352"/>
          </a:xfrm>
        </p:spPr>
        <p:txBody>
          <a:bodyPr>
            <a:noAutofit/>
          </a:bodyPr>
          <a:lstStyle/>
          <a:p>
            <a:pPr marL="285750" lvl="0" indent="-285750">
              <a:buFont typeface="Courier New" pitchFamily="49" charset="0"/>
              <a:buChar char="o"/>
            </a:pPr>
            <a:r>
              <a:rPr lang="en-GB" u="sng" dirty="0" smtClean="0">
                <a:latin typeface="MV Boli" pitchFamily="2" charset="0"/>
                <a:cs typeface="MV Boli" pitchFamily="2" charset="0"/>
              </a:rPr>
              <a:t>Running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 and </a:t>
            </a:r>
            <a:r>
              <a:rPr lang="en-GB" u="sng" dirty="0" smtClean="0">
                <a:latin typeface="MV Boli" pitchFamily="2" charset="0"/>
                <a:cs typeface="MV Boli" pitchFamily="2" charset="0"/>
              </a:rPr>
              <a:t>Jumping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 Main Character</a:t>
            </a:r>
          </a:p>
          <a:p>
            <a:pPr marL="285750" lvl="0" indent="-285750">
              <a:buFont typeface="Courier New" pitchFamily="49" charset="0"/>
              <a:buChar char="o"/>
            </a:pPr>
            <a:endParaRPr lang="de-DE" dirty="0">
              <a:latin typeface="MV Boli" pitchFamily="2" charset="0"/>
              <a:cs typeface="MV Boli" pitchFamily="2" charset="0"/>
            </a:endParaRPr>
          </a:p>
          <a:p>
            <a:pPr marL="285750" lvl="0" indent="-285750">
              <a:buFont typeface="Courier New" pitchFamily="49" charset="0"/>
              <a:buChar char="o"/>
            </a:pPr>
            <a:r>
              <a:rPr lang="en-GB" u="sng" dirty="0" smtClean="0">
                <a:latin typeface="MV Boli" pitchFamily="2" charset="0"/>
                <a:cs typeface="MV Boli" pitchFamily="2" charset="0"/>
              </a:rPr>
              <a:t>Voodoo-Power Mechanics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: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GB" dirty="0" smtClean="0">
                <a:latin typeface="MV Boli" pitchFamily="2" charset="0"/>
                <a:cs typeface="MV Boli" pitchFamily="2" charset="0"/>
              </a:rPr>
              <a:t>Clairvoyance 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GB" dirty="0" smtClean="0">
                <a:latin typeface="MV Boli" pitchFamily="2" charset="0"/>
                <a:cs typeface="MV Boli" pitchFamily="2" charset="0"/>
              </a:rPr>
              <a:t>Possession (Quick-time event + using guard)</a:t>
            </a:r>
            <a:endParaRPr lang="en-GB" dirty="0" smtClean="0">
              <a:latin typeface="MV Boli" pitchFamily="2" charset="0"/>
              <a:cs typeface="MV Boli" pitchFamily="2" charset="0"/>
            </a:endParaRPr>
          </a:p>
          <a:p>
            <a:pPr lvl="0"/>
            <a:endParaRPr lang="de-DE" dirty="0">
              <a:latin typeface="MV Boli" pitchFamily="2" charset="0"/>
              <a:cs typeface="MV Boli" pitchFamily="2" charset="0"/>
            </a:endParaRPr>
          </a:p>
          <a:p>
            <a:pPr marL="285750" lvl="0" indent="-285750">
              <a:buFont typeface="Courier New" pitchFamily="49" charset="0"/>
              <a:buChar char="o"/>
            </a:pPr>
            <a:r>
              <a:rPr lang="en-GB" u="sng" dirty="0">
                <a:latin typeface="MV Boli" pitchFamily="2" charset="0"/>
                <a:cs typeface="MV Boli" pitchFamily="2" charset="0"/>
              </a:rPr>
              <a:t>Hiding</a:t>
            </a:r>
            <a:r>
              <a:rPr lang="en-GB" dirty="0">
                <a:latin typeface="MV Boli" pitchFamily="2" charset="0"/>
                <a:cs typeface="MV Boli" pitchFamily="2" charset="0"/>
              </a:rPr>
              <a:t> from Guard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198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49493"/>
            <a:ext cx="7772400" cy="648071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smtClean="0">
                <a:latin typeface="MV Boli" pitchFamily="2" charset="0"/>
                <a:cs typeface="MV Boli" pitchFamily="2" charset="0"/>
              </a:rPr>
              <a:t>Team 13</a:t>
            </a:r>
            <a:endParaRPr lang="de-DE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99592" y="843558"/>
            <a:ext cx="7488832" cy="3528392"/>
          </a:xfrm>
        </p:spPr>
        <p:txBody>
          <a:bodyPr>
            <a:noAutofit/>
          </a:bodyPr>
          <a:lstStyle/>
          <a:p>
            <a:pPr lvl="0"/>
            <a:r>
              <a:rPr lang="en-GB" b="1" dirty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Producer</a:t>
            </a:r>
            <a:r>
              <a:rPr lang="en-GB" dirty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:	</a:t>
            </a:r>
            <a:r>
              <a:rPr lang="en-GB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Sonja Köck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/>
            <a:r>
              <a:rPr lang="en-GB" b="1" dirty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Programmer</a:t>
            </a:r>
            <a:r>
              <a:rPr lang="en-GB" dirty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:	</a:t>
            </a:r>
            <a:r>
              <a:rPr lang="en-GB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Artjom Schmitke</a:t>
            </a:r>
            <a:endParaRPr lang="de-DE" dirty="0">
              <a:latin typeface="MV Boli" pitchFamily="2" charset="0"/>
              <a:cs typeface="MV Boli" pitchFamily="2" charset="0"/>
            </a:endParaRPr>
          </a:p>
          <a:p>
            <a:pPr lvl="0"/>
            <a:r>
              <a:rPr lang="en-GB" b="1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Game Designer</a:t>
            </a:r>
            <a:r>
              <a:rPr lang="en-GB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:</a:t>
            </a:r>
            <a:r>
              <a:rPr lang="en-GB" dirty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Tobias Schuster</a:t>
            </a:r>
          </a:p>
          <a:p>
            <a:pPr lvl="0"/>
            <a:r>
              <a:rPr lang="en-GB" b="1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</a:t>
            </a:r>
            <a:r>
              <a:rPr lang="en-GB" b="1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			</a:t>
            </a:r>
            <a:r>
              <a:rPr lang="en-GB" b="1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Art</a:t>
            </a:r>
            <a:r>
              <a:rPr lang="en-GB" b="1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:</a:t>
            </a:r>
            <a:r>
              <a:rPr lang="en-GB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Marlou Nolting</a:t>
            </a:r>
          </a:p>
          <a:p>
            <a:pPr lvl="0"/>
            <a:r>
              <a:rPr lang="en-GB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					</a:t>
            </a:r>
            <a:r>
              <a:rPr lang="en-GB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Jesse 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Haines</a:t>
            </a:r>
          </a:p>
          <a:p>
            <a:pPr lvl="0"/>
            <a:r>
              <a:rPr lang="en-GB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				</a:t>
            </a:r>
            <a:r>
              <a:rPr lang="en-GB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	</a:t>
            </a:r>
            <a:r>
              <a:rPr lang="en-GB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Michelle Mohn</a:t>
            </a:r>
          </a:p>
          <a:p>
            <a:pPr lvl="0"/>
            <a:r>
              <a:rPr lang="en-GB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					</a:t>
            </a:r>
            <a:r>
              <a:rPr lang="en-GB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	Levin 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Lang</a:t>
            </a:r>
          </a:p>
          <a:p>
            <a:pPr lvl="0"/>
            <a:r>
              <a:rPr lang="en-GB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					</a:t>
            </a:r>
            <a:r>
              <a:rPr lang="en-GB" dirty="0" smtClean="0">
                <a:solidFill>
                  <a:schemeClr val="tx1">
                    <a:lumMod val="95000"/>
                  </a:schemeClr>
                </a:solidFill>
                <a:latin typeface="MV Boli" pitchFamily="2" charset="0"/>
                <a:cs typeface="MV Boli" pitchFamily="2" charset="0"/>
              </a:rPr>
              <a:t>			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Michelle </a:t>
            </a:r>
            <a:r>
              <a:rPr lang="en-GB" dirty="0" smtClean="0">
                <a:latin typeface="MV Boli" pitchFamily="2" charset="0"/>
                <a:cs typeface="MV Boli" pitchFamily="2" charset="0"/>
              </a:rPr>
              <a:t>Gaußmann</a:t>
            </a:r>
            <a:r>
              <a:rPr lang="en-GB" sz="1800" dirty="0" smtClean="0">
                <a:latin typeface="MV Boli" pitchFamily="2" charset="0"/>
                <a:cs typeface="MV Boli" pitchFamily="2" charset="0"/>
              </a:rPr>
              <a:t> </a:t>
            </a:r>
          </a:p>
          <a:p>
            <a:pPr lvl="0"/>
            <a:endParaRPr lang="de-DE" sz="1800" dirty="0" smtClean="0">
              <a:solidFill>
                <a:schemeClr val="tx1">
                  <a:lumMod val="95000"/>
                </a:schemeClr>
              </a:solidFill>
              <a:latin typeface="MV Boli" pitchFamily="2" charset="0"/>
              <a:cs typeface="MV Boli" pitchFamily="2" charset="0"/>
            </a:endParaRPr>
          </a:p>
          <a:p>
            <a:endParaRPr lang="de-DE" sz="1800" dirty="0">
              <a:latin typeface="MV Boli" pitchFamily="2" charset="0"/>
              <a:cs typeface="MV Boli" pitchFamily="2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 flipH="1">
            <a:off x="82860" y="1753403"/>
            <a:ext cx="4588935" cy="339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4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9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1" y="0"/>
            <a:ext cx="8826157" cy="4948014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03499"/>
            <a:ext cx="7772400" cy="756083"/>
          </a:xfrm>
        </p:spPr>
        <p:txBody>
          <a:bodyPr>
            <a:normAutofit/>
          </a:bodyPr>
          <a:lstStyle/>
          <a:p>
            <a:pPr algn="ctr"/>
            <a:r>
              <a:rPr lang="de-DE" sz="3600" dirty="0" smtClean="0">
                <a:latin typeface="MV Boli" pitchFamily="2" charset="0"/>
                <a:cs typeface="MV Boli" pitchFamily="2" charset="0"/>
              </a:rPr>
              <a:t>Goals Gate 1</a:t>
            </a:r>
            <a:endParaRPr lang="de-DE" sz="3600" dirty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71600" y="1491630"/>
            <a:ext cx="7560840" cy="3348372"/>
          </a:xfrm>
        </p:spPr>
        <p:txBody>
          <a:bodyPr>
            <a:norm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de-DE" sz="2400" dirty="0" smtClean="0">
                <a:latin typeface="MV Boli" pitchFamily="2" charset="0"/>
                <a:cs typeface="MV Boli" pitchFamily="2" charset="0"/>
              </a:rPr>
              <a:t>Core Experience – 1 playable stage</a:t>
            </a:r>
          </a:p>
          <a:p>
            <a:pPr marL="342900" indent="-342900">
              <a:buFont typeface="Courier New" pitchFamily="49" charset="0"/>
              <a:buChar char="o"/>
            </a:pPr>
            <a:endParaRPr lang="de-DE" sz="2400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de-DE" sz="2400" dirty="0" smtClean="0">
                <a:latin typeface="MV Boli" pitchFamily="2" charset="0"/>
                <a:cs typeface="MV Boli" pitchFamily="2" charset="0"/>
              </a:rPr>
              <a:t>Basic, non-animated low-poly main character </a:t>
            </a:r>
          </a:p>
          <a:p>
            <a:pPr marL="342900" indent="-342900">
              <a:buFont typeface="Courier New" pitchFamily="49" charset="0"/>
              <a:buChar char="o"/>
            </a:pPr>
            <a:endParaRPr lang="de-DE" sz="2400" dirty="0" smtClean="0">
              <a:latin typeface="MV Boli" pitchFamily="2" charset="0"/>
              <a:cs typeface="MV Boli" pitchFamily="2" charset="0"/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de-DE" sz="2400" dirty="0" smtClean="0">
                <a:latin typeface="MV Boli" pitchFamily="2" charset="0"/>
                <a:cs typeface="MV Boli" pitchFamily="2" charset="0"/>
              </a:rPr>
              <a:t>First core mechanic: Clairvoyance</a:t>
            </a:r>
          </a:p>
          <a:p>
            <a:endParaRPr lang="de-DE" dirty="0" smtClean="0">
              <a:latin typeface="MV Boli" pitchFamily="2" charset="0"/>
              <a:cs typeface="MV Boli" pitchFamily="2" charset="0"/>
            </a:endParaRPr>
          </a:p>
          <a:p>
            <a:endParaRPr lang="de-DE" dirty="0">
              <a:latin typeface="MV Boli" pitchFamily="2" charset="0"/>
              <a:cs typeface="MV Bol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08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umm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Summ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mm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2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30000"/>
                <a:lumMod val="10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TM01972873[[fn=Sommer]]</Template>
  <TotalTime>0</TotalTime>
  <Words>170</Words>
  <Application>Microsoft Office PowerPoint</Application>
  <PresentationFormat>Bildschirmpräsentation (16:9)</PresentationFormat>
  <Paragraphs>64</Paragraphs>
  <Slides>10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Summer</vt:lpstr>
      <vt:lpstr>Voodoo</vt:lpstr>
      <vt:lpstr>Story</vt:lpstr>
      <vt:lpstr>Vision Statement</vt:lpstr>
      <vt:lpstr>Game Facts</vt:lpstr>
      <vt:lpstr>Gameplay</vt:lpstr>
      <vt:lpstr>Mood &amp; Concepts</vt:lpstr>
      <vt:lpstr>Scope/Skeleton Version</vt:lpstr>
      <vt:lpstr>Team 13</vt:lpstr>
      <vt:lpstr>Goals Gate 1</vt:lpstr>
      <vt:lpstr>Any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Voodoo</dc:title>
  <dc:creator>Sonja Köck</dc:creator>
  <cp:lastModifiedBy>Sonja Köck</cp:lastModifiedBy>
  <cp:revision>47</cp:revision>
  <dcterms:created xsi:type="dcterms:W3CDTF">2018-04-11T12:49:23Z</dcterms:created>
  <dcterms:modified xsi:type="dcterms:W3CDTF">2018-04-13T08:05:51Z</dcterms:modified>
</cp:coreProperties>
</file>