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66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40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Konzep 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anfangs</a:t>
            </a:r>
            <a:r>
              <a:rPr lang="en-US" dirty="0" smtClean="0"/>
              <a:t> </a:t>
            </a:r>
            <a:r>
              <a:rPr lang="en-US" dirty="0" err="1" smtClean="0"/>
              <a:t>Schwierigkeiten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regelmaessigen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ca. 80% </a:t>
            </a:r>
            <a:r>
              <a:rPr lang="en-US" baseline="0" dirty="0" err="1" smtClean="0"/>
              <a:t>klaeren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Art-Department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anderweitige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bedingte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miteingerechneten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Rahmen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Dennoch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einzelnen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angesprochen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Problem in </a:t>
            </a:r>
            <a:r>
              <a:rPr lang="en-US" baseline="0" dirty="0" err="1" smtClean="0"/>
              <a:t>Zukunft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ergibt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167840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Voodoo is a 3D platformer for lovers of the occult with minimized </a:t>
            </a:r>
            <a:r>
              <a:rPr lang="en-GB" dirty="0" smtClean="0">
                <a:latin typeface="MV Boli" panose="02000500030200090000" pitchFamily="2" charset="0"/>
                <a:cs typeface="MV Boli" panose="02000500030200090000" pitchFamily="2" charset="0"/>
              </a:rPr>
              <a:t>stealth and puzzle-elements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Artjom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Art: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Marlou Nolting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Levin Lang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Gaußmann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low-poly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Clairvoyance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+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forshadowing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461180" y="-191378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>
                <a:latin typeface="MV Boli" pitchFamily="2" charset="0"/>
                <a:cs typeface="MV Boli" pitchFamily="2" charset="0"/>
              </a:rPr>
              <a:t>Level 2 - Labor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Full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second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core mechanic: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Bildschirmpräsentation (16:9)</PresentationFormat>
  <Paragraphs>52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63</cp:revision>
  <dcterms:created xsi:type="dcterms:W3CDTF">2018-04-11T12:49:23Z</dcterms:created>
  <dcterms:modified xsi:type="dcterms:W3CDTF">2018-05-22T14:21:42Z</dcterms:modified>
</cp:coreProperties>
</file>