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62" r:id="rId3"/>
    <p:sldId id="259" r:id="rId4"/>
    <p:sldId id="257" r:id="rId5"/>
    <p:sldId id="258" r:id="rId6"/>
    <p:sldId id="260" r:id="rId7"/>
    <p:sldId id="261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2480517"/>
            <a:ext cx="7117180" cy="11025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3583035"/>
            <a:ext cx="7117180" cy="64606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355521"/>
            <a:ext cx="7123080" cy="303857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506792"/>
            <a:ext cx="1472962" cy="388899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506793"/>
            <a:ext cx="5467557" cy="388899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2481436"/>
            <a:ext cx="7117178" cy="11016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3583036"/>
            <a:ext cx="7117178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3080" cy="69335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3" y="1357312"/>
            <a:ext cx="3471277" cy="303847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357312"/>
            <a:ext cx="3469242" cy="3038477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9695"/>
            <a:ext cx="3471277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3" y="1791892"/>
            <a:ext cx="3471277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1" y="1359695"/>
            <a:ext cx="3471275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1791892"/>
            <a:ext cx="3471275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34566"/>
            <a:ext cx="2660650" cy="88939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5" y="334566"/>
            <a:ext cx="4279869" cy="406122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223962"/>
            <a:ext cx="2660650" cy="317182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4" y="1040293"/>
            <a:ext cx="3297953" cy="83494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1875234"/>
            <a:ext cx="3297954" cy="18976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745791"/>
            <a:ext cx="1847138" cy="114782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201134"/>
            <a:ext cx="3429000" cy="257175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3031932"/>
            <a:ext cx="1743945" cy="1431926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9" y="821483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30" y="21220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4296851"/>
            <a:ext cx="1909234" cy="895317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46282"/>
            <a:ext cx="1449107" cy="1257798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4" y="-121217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1" y="49555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2" y="-46282"/>
            <a:ext cx="1694467" cy="1257798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46281"/>
            <a:ext cx="1909234" cy="1279086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821482"/>
            <a:ext cx="1697544" cy="1431926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3855260"/>
            <a:ext cx="1137194" cy="1319797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2" y="327218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3711574"/>
            <a:ext cx="1353860" cy="1431926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2" y="3592752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4" y="587991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4" y="385526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448396"/>
            <a:ext cx="793794" cy="939689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154884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8" y="1087984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1537445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1996226"/>
            <a:ext cx="721308" cy="540981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75732"/>
            <a:ext cx="1193676" cy="523361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75732"/>
            <a:ext cx="1029028" cy="344917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75732"/>
            <a:ext cx="590263" cy="459217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3" y="3241338"/>
            <a:ext cx="1396887" cy="1047665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2" y="4867474"/>
            <a:ext cx="1115939" cy="332827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8000" y="4806630"/>
            <a:ext cx="1237019" cy="393671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4806631"/>
            <a:ext cx="1211408" cy="393670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3706489"/>
            <a:ext cx="611230" cy="4584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4629427"/>
            <a:ext cx="778097" cy="56274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3868931"/>
            <a:ext cx="563524" cy="67317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361790"/>
            <a:ext cx="598416" cy="679278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9" y="627595"/>
            <a:ext cx="910817" cy="68311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4" y="1089195"/>
            <a:ext cx="772993" cy="5797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415237"/>
            <a:ext cx="610366" cy="45777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439762"/>
            <a:ext cx="521764" cy="3913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46282"/>
            <a:ext cx="910818" cy="563125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46281"/>
            <a:ext cx="473874" cy="459758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9" y="212200"/>
            <a:ext cx="1128521" cy="84639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562202"/>
            <a:ext cx="277280" cy="680994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546373"/>
            <a:ext cx="969734" cy="72730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994857"/>
            <a:ext cx="608190" cy="45614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2" y="420857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3" y="393169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5" y="3696125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4249883"/>
            <a:ext cx="605634" cy="45422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2" y="3073382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7" y="3793409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3592751"/>
            <a:ext cx="503408" cy="415163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5113" cy="693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5521"/>
            <a:ext cx="7125112" cy="303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446385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6" y="4463858"/>
            <a:ext cx="5256399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9" y="4463858"/>
            <a:ext cx="60828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4090667"/>
            <a:ext cx="1909234" cy="1101501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2537206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26520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27663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7" y="2024197"/>
            <a:ext cx="467627" cy="35072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2374916"/>
            <a:ext cx="458770" cy="34407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9" y="2537207"/>
            <a:ext cx="352045" cy="2640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1936109"/>
            <a:ext cx="1360441" cy="1431926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4" y="1796562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de-DE" sz="6000" b="1" dirty="0" smtClean="0">
                <a:latin typeface="MV Boli" pitchFamily="2" charset="0"/>
                <a:cs typeface="MV Boli" pitchFamily="2" charset="0"/>
              </a:rPr>
              <a:t>Voodoo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009442" y="2427735"/>
            <a:ext cx="7117180" cy="648071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A new life</a:t>
            </a:r>
          </a:p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...form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Team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113588"/>
            <a:ext cx="6400800" cy="3115512"/>
          </a:xfrm>
        </p:spPr>
        <p:txBody>
          <a:bodyPr/>
          <a:lstStyle/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9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Vision Document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113588"/>
            <a:ext cx="6400800" cy="3115512"/>
          </a:xfrm>
        </p:spPr>
        <p:txBody>
          <a:bodyPr/>
          <a:lstStyle/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Vision Statement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167594"/>
            <a:ext cx="7560840" cy="3672408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3 Sätze: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1.Wo will ich hin?(Wer spielt‘s?)Genre auf den Punkt bringen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2. Was sind die Kern-Features, was macht man im Spiel?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3. Was erlebt der Spieler bezogen auf das Setting? Welcher Mood soll rübergebracht werden?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01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Mood Beschreibung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167594"/>
            <a:ext cx="7560840" cy="3672408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3 Bilder + Mock-Ups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4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Gameplay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167594"/>
            <a:ext cx="7560840" cy="3672408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Gameplay: Core Game Loop + Andeutung wie ein zentraler Loop aussieht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Smart Art!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6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Progress Planning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167594"/>
            <a:ext cx="7560840" cy="3672408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Scope (session länge + bereits bekannte details) + progress beschreibung (Skelleton-Version) </a:t>
            </a:r>
            <a:r>
              <a:rPr lang="de-DE" dirty="0" smtClean="0">
                <a:latin typeface="MV Boli" pitchFamily="2" charset="0"/>
                <a:cs typeface="MV Boli" pitchFamily="2" charset="0"/>
                <a:sym typeface="Wingdings" pitchFamily="2" charset="2"/>
              </a:rPr>
              <a:t>wie kommen wir dahin?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">
  <a:themeElements>
    <a:clrScheme name="Nyad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TM01972873[[fn=Sommer]]</Template>
  <TotalTime>0</TotalTime>
  <Words>102</Words>
  <Application>Microsoft Office PowerPoint</Application>
  <PresentationFormat>Bildschirmpräsentation (16:9)</PresentationFormat>
  <Paragraphs>17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Summer</vt:lpstr>
      <vt:lpstr>Voodoo</vt:lpstr>
      <vt:lpstr>Team</vt:lpstr>
      <vt:lpstr>Vision Document</vt:lpstr>
      <vt:lpstr>Vision Statement</vt:lpstr>
      <vt:lpstr>Mood Beschreibung</vt:lpstr>
      <vt:lpstr>Gameplay</vt:lpstr>
      <vt:lpstr>Progress Planning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Sonja Köck</cp:lastModifiedBy>
  <cp:revision>8</cp:revision>
  <dcterms:created xsi:type="dcterms:W3CDTF">2018-04-11T12:49:23Z</dcterms:created>
  <dcterms:modified xsi:type="dcterms:W3CDTF">2018-04-11T15:24:26Z</dcterms:modified>
</cp:coreProperties>
</file>