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7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/>
      <dgm:spPr/>
      <dgm:t>
        <a:bodyPr/>
        <a:lstStyle/>
        <a:p>
          <a:r>
            <a:rPr lang="de-DE" dirty="0"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/>
      <dgm:spPr/>
      <dgm:t>
        <a:bodyPr/>
        <a:lstStyle/>
        <a:p>
          <a:r>
            <a:rPr lang="de-DE" smtClean="0">
              <a:latin typeface="MV Boli" pitchFamily="2" charset="0"/>
              <a:cs typeface="MV Boli" pitchFamily="2" charset="0"/>
            </a:rPr>
            <a:t>Offering</a:t>
          </a:r>
          <a:endParaRPr lang="de-DE" dirty="0"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/>
      <dgm:spPr/>
      <dgm:t>
        <a:bodyPr/>
        <a:lstStyle/>
        <a:p>
          <a:r>
            <a:rPr lang="de-DE" dirty="0" smtClean="0">
              <a:latin typeface="MV Boli" pitchFamily="2" charset="0"/>
              <a:cs typeface="MV Boli" pitchFamily="2" charset="0"/>
            </a:rPr>
            <a:t>Posession</a:t>
          </a:r>
          <a:endParaRPr lang="de-DE" dirty="0"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/>
      <dgm:spPr/>
      <dgm:t>
        <a:bodyPr/>
        <a:lstStyle/>
        <a:p>
          <a:r>
            <a:rPr lang="de-DE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dirty="0">
              <a:latin typeface="MV Boli" pitchFamily="2" charset="0"/>
              <a:cs typeface="MV Boli" pitchFamily="2" charset="0"/>
            </a:rPr>
            <a:t>Door</a:t>
          </a: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50039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50039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650039" y="1745638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>
              <a:latin typeface="MV Boli" pitchFamily="2" charset="0"/>
              <a:cs typeface="MV Boli" pitchFamily="2" charset="0"/>
            </a:rPr>
            <a:t>Offering</a:t>
          </a:r>
          <a:endParaRPr lang="de-DE" sz="1700" kern="1200" dirty="0">
            <a:latin typeface="MV Boli" pitchFamily="2" charset="0"/>
            <a:cs typeface="MV Boli" pitchFamily="2" charset="0"/>
          </a:endParaRPr>
        </a:p>
      </dsp:txBody>
      <dsp:txXfrm>
        <a:off x="2650039" y="1745638"/>
        <a:ext cx="991235" cy="991235"/>
      </dsp:txXfrm>
    </dsp:sp>
    <dsp:sp modelId="{98E4E2C3-7BBD-46E1-9A48-23348DF1BE49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5947898"/>
            <a:gd name="adj4" fmla="val 43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967237" y="1745638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MV Boli" pitchFamily="2" charset="0"/>
              <a:cs typeface="MV Boli" pitchFamily="2" charset="0"/>
            </a:rPr>
            <a:t>Posession</a:t>
          </a:r>
          <a:endParaRPr lang="de-DE" sz="1700" kern="1200" dirty="0">
            <a:latin typeface="MV Boli" pitchFamily="2" charset="0"/>
            <a:cs typeface="MV Boli" pitchFamily="2" charset="0"/>
          </a:endParaRPr>
        </a:p>
      </dsp:txBody>
      <dsp:txXfrm>
        <a:off x="967237" y="1745638"/>
        <a:ext cx="991235" cy="991235"/>
      </dsp:txXfrm>
    </dsp:sp>
    <dsp:sp modelId="{37ACC3FE-496A-4E50-A5DC-20988C058B0C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967237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sz="1700" kern="1200" dirty="0">
              <a:latin typeface="MV Boli" pitchFamily="2" charset="0"/>
              <a:cs typeface="MV Boli" pitchFamily="2" charset="0"/>
            </a:rPr>
            <a:t>Door</a:t>
          </a:r>
        </a:p>
      </dsp:txBody>
      <dsp:txXfrm>
        <a:off x="967237" y="62836"/>
        <a:ext cx="991235" cy="991235"/>
      </dsp:txXfrm>
    </dsp:sp>
    <dsp:sp modelId="{2DB9D6A3-6E26-44E7-99BA-9B63DD6F9F61}">
      <dsp:nvSpPr>
        <dsp:cNvPr id="0" name=""/>
        <dsp:cNvSpPr/>
      </dsp:nvSpPr>
      <dsp:spPr>
        <a:xfrm>
          <a:off x="904936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1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423520" y="284746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Voodoo is a 3D platformer for lovers of the occult with minimized stealth-elements.</a:t>
            </a:r>
            <a:endParaRPr lang="de-DE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The player discovers his surroundings from the perspective of a small puppet, finds different items to strenghten his voodoo-powers and posesses guards to ultimately flee from the underground bunker.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The low camera perspective and dark atmosphere in the beginning make the player feel vulnerable but the interessting mechanics and fun elements within the game lighten up the mood.</a:t>
            </a: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 Facts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60248"/>
            <a:ext cx="543003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0043632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39552" y="120359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8" y="1204049"/>
            <a:ext cx="3981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Mechanics: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Clairvoyance – Watch the room from a static, higher perspective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Posession – Posess a guard after finding a personal item from him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sz="1600" dirty="0" smtClean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Camera: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1600" dirty="0" smtClean="0"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3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771550"/>
            <a:ext cx="1594878" cy="239115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Mood &amp; Concepts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0"/>
            <a:ext cx="4992555" cy="280831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9702"/>
            <a:ext cx="3960440" cy="264029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Scope/Skeleton Version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rm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Running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and </a:t>
            </a: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Jumping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Main Character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de-DE" sz="1800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 smtClean="0">
                <a:latin typeface="MV Boli" pitchFamily="2" charset="0"/>
                <a:cs typeface="MV Boli" pitchFamily="2" charset="0"/>
              </a:rPr>
              <a:t>Voodoo-Power Mechanics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 smtClean="0">
                <a:latin typeface="MV Boli" pitchFamily="2" charset="0"/>
                <a:cs typeface="MV Boli" pitchFamily="2" charset="0"/>
              </a:rPr>
              <a:t>Clairvoyance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 smtClean="0">
                <a:latin typeface="MV Boli" pitchFamily="2" charset="0"/>
                <a:cs typeface="MV Boli" pitchFamily="2" charset="0"/>
              </a:rPr>
              <a:t>Possession “Mini-Game” (</a:t>
            </a:r>
            <a:r>
              <a:rPr lang="en-GB" sz="1800" dirty="0">
                <a:latin typeface="MV Boli" pitchFamily="2" charset="0"/>
                <a:cs typeface="MV Boli" pitchFamily="2" charset="0"/>
              </a:rPr>
              <a:t>Open doors with possessed 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guard)</a:t>
            </a:r>
          </a:p>
          <a:p>
            <a:pPr lvl="0"/>
            <a:endParaRPr lang="de-DE" sz="1800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sz="1800" u="sng" dirty="0">
                <a:latin typeface="MV Boli" pitchFamily="2" charset="0"/>
                <a:cs typeface="MV Boli" pitchFamily="2" charset="0"/>
              </a:rPr>
              <a:t>Hiding</a:t>
            </a:r>
            <a:r>
              <a:rPr lang="en-GB" sz="1800" dirty="0">
                <a:latin typeface="MV Boli" pitchFamily="2" charset="0"/>
                <a:cs typeface="MV Boli" pitchFamily="2" charset="0"/>
              </a:rPr>
              <a:t> from Guard</a:t>
            </a:r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915566"/>
            <a:ext cx="5904656" cy="3456384"/>
          </a:xfrm>
        </p:spPr>
        <p:txBody>
          <a:bodyPr>
            <a:noAutofit/>
          </a:bodyPr>
          <a:lstStyle/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Sonja Köck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Artjom Schmitke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Design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Tobias 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Schuster</a:t>
            </a:r>
          </a:p>
          <a:p>
            <a:pPr lvl="0"/>
            <a:endParaRPr lang="en-GB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Art</a:t>
            </a:r>
            <a:r>
              <a:rPr lang="en-GB" sz="18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Marlou Nolting</a:t>
            </a:r>
            <a:endParaRPr lang="en-GB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Jesse 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Haines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Michelle Mohn</a:t>
            </a:r>
            <a:endParaRPr lang="en-GB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Levin Lang</a:t>
            </a:r>
          </a:p>
          <a:p>
            <a:pPr lvl="0"/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Michelle Gaußmann </a:t>
            </a:r>
            <a:endParaRPr lang="en-GB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Goals 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Hanauer Landstraße 146</a:t>
            </a: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Sonja.Koeck@games-academy.de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197</Words>
  <Application>Microsoft Office PowerPoint</Application>
  <PresentationFormat>Bildschirmpräsentation (16:9)</PresentationFormat>
  <Paragraphs>59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Summer</vt:lpstr>
      <vt:lpstr>Voodoo</vt:lpstr>
      <vt:lpstr>Vision Statement</vt:lpstr>
      <vt:lpstr>Game Facts</vt:lpstr>
      <vt:lpstr>Gameplay</vt:lpstr>
      <vt:lpstr>Mood &amp; Concepts</vt:lpstr>
      <vt:lpstr>Scope/Skeleton Version</vt:lpstr>
      <vt:lpstr>Team 13</vt:lpstr>
      <vt:lpstr>Goals Gate 1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37</cp:revision>
  <dcterms:created xsi:type="dcterms:W3CDTF">2018-04-11T12:49:23Z</dcterms:created>
  <dcterms:modified xsi:type="dcterms:W3CDTF">2018-04-12T19:21:02Z</dcterms:modified>
</cp:coreProperties>
</file>