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9"/>
  </p:notesMasterIdLst>
  <p:sldIdLst>
    <p:sldId id="256" r:id="rId2"/>
    <p:sldId id="259" r:id="rId3"/>
    <p:sldId id="263" r:id="rId4"/>
    <p:sldId id="261" r:id="rId5"/>
    <p:sldId id="265" r:id="rId6"/>
    <p:sldId id="266" r:id="rId7"/>
    <p:sldId id="264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31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F1A7-B44C-47F4-9D4E-59C4A99A588C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AC9C-3557-4516-B20A-3092AF400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7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Hallo, mein Name ist Sonja Köck und ich bin der Producer von Team 13. </a:t>
            </a:r>
            <a:br>
              <a:rPr lang="de-DE" dirty="0" smtClean="0"/>
            </a:br>
            <a:r>
              <a:rPr lang="de-DE" dirty="0" smtClean="0"/>
              <a:t>Hallo mein Name ist Tobias Schuster und ich bin der Game Designer. </a:t>
            </a:r>
          </a:p>
          <a:p>
            <a:endParaRPr lang="de-DE" dirty="0" smtClean="0"/>
          </a:p>
          <a:p>
            <a:r>
              <a:rPr lang="de-DE" dirty="0" smtClean="0"/>
              <a:t>Wir werden euch heute das Konzep unseres neuen Spiels Voodoo vorstellen.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2480517"/>
            <a:ext cx="7117180" cy="11025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583035"/>
            <a:ext cx="7117180" cy="64606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355521"/>
            <a:ext cx="7123080" cy="303857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506792"/>
            <a:ext cx="1472962" cy="38889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506793"/>
            <a:ext cx="5467557" cy="388899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2481436"/>
            <a:ext cx="7117178" cy="11016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3583036"/>
            <a:ext cx="7117178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3080" cy="69335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3" y="1357312"/>
            <a:ext cx="3471277" cy="303847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357312"/>
            <a:ext cx="3469242" cy="3038477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9695"/>
            <a:ext cx="3471277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3" y="1791892"/>
            <a:ext cx="3471277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1" y="1359695"/>
            <a:ext cx="3471275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1791892"/>
            <a:ext cx="3471275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34566"/>
            <a:ext cx="2660650" cy="88939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5" y="334566"/>
            <a:ext cx="4279869" cy="40612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223962"/>
            <a:ext cx="2660650" cy="317182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4" y="1040293"/>
            <a:ext cx="3297953" cy="83494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1875234"/>
            <a:ext cx="3297954" cy="18976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745791"/>
            <a:ext cx="1847138" cy="114782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201134"/>
            <a:ext cx="3429000" cy="257175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3031932"/>
            <a:ext cx="1743945" cy="1431926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9" y="821483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30" y="21220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4296851"/>
            <a:ext cx="1909234" cy="895317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46282"/>
            <a:ext cx="1449107" cy="1257798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4" y="-121217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1" y="49555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2" y="-46282"/>
            <a:ext cx="1694467" cy="1257798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46281"/>
            <a:ext cx="1909234" cy="1279086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821482"/>
            <a:ext cx="1697544" cy="1431926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3855260"/>
            <a:ext cx="1137194" cy="1319797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2" y="327218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3711574"/>
            <a:ext cx="1353860" cy="1431926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2" y="3592752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4" y="587991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4" y="385526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448396"/>
            <a:ext cx="793794" cy="939689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154884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8" y="1087984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1537445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1996226"/>
            <a:ext cx="721308" cy="540981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75732"/>
            <a:ext cx="1193676" cy="523361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75732"/>
            <a:ext cx="1029028" cy="344917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75732"/>
            <a:ext cx="590263" cy="459217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3" y="3241338"/>
            <a:ext cx="1396887" cy="1047665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2" y="4867474"/>
            <a:ext cx="1115939" cy="332827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8000" y="4806630"/>
            <a:ext cx="1237019" cy="393671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4806631"/>
            <a:ext cx="1211408" cy="393670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3706489"/>
            <a:ext cx="611230" cy="4584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4629427"/>
            <a:ext cx="778097" cy="56274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3868931"/>
            <a:ext cx="563524" cy="67317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361790"/>
            <a:ext cx="598416" cy="679278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9" y="627595"/>
            <a:ext cx="910817" cy="68311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4" y="1089195"/>
            <a:ext cx="772993" cy="5797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415237"/>
            <a:ext cx="610366" cy="45777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439762"/>
            <a:ext cx="521764" cy="3913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46282"/>
            <a:ext cx="910818" cy="563125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46281"/>
            <a:ext cx="473874" cy="459758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9" y="212200"/>
            <a:ext cx="1128521" cy="84639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562202"/>
            <a:ext cx="277280" cy="680994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546373"/>
            <a:ext cx="969734" cy="72730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994857"/>
            <a:ext cx="608190" cy="45614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2" y="420857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3" y="393169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5" y="3696125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4249883"/>
            <a:ext cx="605634" cy="45422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2" y="3073382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7" y="3793409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3592751"/>
            <a:ext cx="503408" cy="415163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5113" cy="693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5521"/>
            <a:ext cx="7125112" cy="303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446385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6" y="4463858"/>
            <a:ext cx="5256399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9" y="4463858"/>
            <a:ext cx="60828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4090667"/>
            <a:ext cx="1909234" cy="1101501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2537206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26520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27663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7" y="2024197"/>
            <a:ext cx="467627" cy="35072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2374916"/>
            <a:ext cx="458770" cy="34407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9" y="2537207"/>
            <a:ext cx="352045" cy="2640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1936109"/>
            <a:ext cx="1360441" cy="1431926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4" y="1796562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en-US" sz="6000" b="1" dirty="0" smtClean="0">
                <a:latin typeface="MV Boli" pitchFamily="2" charset="0"/>
                <a:cs typeface="MV Boli" pitchFamily="2" charset="0"/>
              </a:rPr>
              <a:t>Voodoo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009442" y="2427735"/>
            <a:ext cx="7117180" cy="648071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(Working title)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674769" y="-167840"/>
            <a:ext cx="11096441" cy="82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Review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707654"/>
            <a:ext cx="6400800" cy="3115512"/>
          </a:xfrm>
        </p:spPr>
        <p:txBody>
          <a:bodyPr/>
          <a:lstStyle/>
          <a:p>
            <a:pPr lvl="0"/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 smtClean="0">
                <a:latin typeface="MV Boli" pitchFamily="2" charset="0"/>
                <a:cs typeface="MV Boli" pitchFamily="2" charset="0"/>
              </a:rPr>
              <a:t>Game </a:t>
            </a:r>
            <a:r>
              <a:rPr lang="en-GB" dirty="0">
                <a:latin typeface="MV Boli" pitchFamily="2" charset="0"/>
                <a:cs typeface="MV Boli" pitchFamily="2" charset="0"/>
              </a:rPr>
              <a:t>Type:	3D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Game Mode:	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Genre: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Supernatural </a:t>
            </a:r>
            <a:r>
              <a:rPr lang="en-GB" dirty="0">
                <a:latin typeface="MV Boli" pitchFamily="2" charset="0"/>
                <a:cs typeface="MV Boli" pitchFamily="2" charset="0"/>
              </a:rPr>
              <a:t>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Platform: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Engine: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5256926" y="604383"/>
            <a:ext cx="4014654" cy="492601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85800" y="98757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Die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kleine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Voodoo-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Puppe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ist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zum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Leben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erwacht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und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versucht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nun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aus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dem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unterirdischen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Bunker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zu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fliehen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Team 13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843558"/>
            <a:ext cx="7488832" cy="3528392"/>
          </a:xfrm>
        </p:spPr>
        <p:txBody>
          <a:bodyPr>
            <a:noAutofit/>
          </a:bodyPr>
          <a:lstStyle/>
          <a:p>
            <a:pPr lvl="0"/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Producer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Sonja Köck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Programmer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Artjom Schmitke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Game Designer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Tobias Schuster</a:t>
            </a:r>
          </a:p>
          <a:p>
            <a:pPr lvl="0"/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Art: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Marlou Nolting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Jesse Haines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Michelle Mohn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Levin Lang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Michelle Gaußmann</a:t>
            </a:r>
            <a:r>
              <a:rPr lang="en-GB" sz="1800" dirty="0" smtClean="0">
                <a:latin typeface="MV Boli" pitchFamily="2" charset="0"/>
                <a:cs typeface="MV Boli" pitchFamily="2" charset="0"/>
              </a:rPr>
              <a:t> </a:t>
            </a:r>
          </a:p>
          <a:p>
            <a:pPr lvl="0"/>
            <a:endParaRPr lang="de-DE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82860" y="1753403"/>
            <a:ext cx="4588935" cy="33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1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3024336" cy="334837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Core Experience – 1 </a:t>
            </a:r>
            <a:r>
              <a:rPr lang="de-DE" sz="1800" dirty="0" err="1" smtClean="0">
                <a:latin typeface="MV Boli" pitchFamily="2" charset="0"/>
                <a:cs typeface="MV Boli" pitchFamily="2" charset="0"/>
              </a:rPr>
              <a:t>basic</a:t>
            </a:r>
            <a:r>
              <a:rPr lang="de-DE" sz="18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1800" dirty="0" err="1" smtClean="0">
                <a:latin typeface="MV Boli" pitchFamily="2" charset="0"/>
                <a:cs typeface="MV Boli" pitchFamily="2" charset="0"/>
              </a:rPr>
              <a:t>playable</a:t>
            </a:r>
            <a:r>
              <a:rPr lang="de-DE" sz="1800" dirty="0" smtClean="0">
                <a:latin typeface="MV Boli" pitchFamily="2" charset="0"/>
                <a:cs typeface="MV Boli" pitchFamily="2" charset="0"/>
              </a:rPr>
              <a:t> stage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Basic, non-animated low-poly main character 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First core mechanic: Clairvoyance</a:t>
            </a: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856019" y="1491630"/>
            <a:ext cx="3024336" cy="3348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ourier New" pitchFamily="49" charset="0"/>
              <a:buChar char="o"/>
            </a:pPr>
            <a:r>
              <a:rPr lang="de-DE" sz="2600" dirty="0" smtClean="0">
                <a:latin typeface="MV Boli" pitchFamily="2" charset="0"/>
                <a:cs typeface="MV Boli" pitchFamily="2" charset="0"/>
              </a:rPr>
              <a:t>Core Experience – 1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basic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playable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stage</a:t>
            </a:r>
            <a:endParaRPr lang="de-DE" sz="26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6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600" dirty="0" smtClean="0">
                <a:latin typeface="MV Boli" pitchFamily="2" charset="0"/>
                <a:cs typeface="MV Boli" pitchFamily="2" charset="0"/>
              </a:rPr>
              <a:t>Basic, non-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animated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low-poly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main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character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with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textures</a:t>
            </a:r>
            <a:endParaRPr lang="de-DE" sz="26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6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600" dirty="0" smtClean="0">
                <a:latin typeface="MV Boli" pitchFamily="2" charset="0"/>
                <a:cs typeface="MV Boli" pitchFamily="2" charset="0"/>
              </a:rPr>
              <a:t>First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core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mechanic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: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Clairvoyance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+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forshadowing</a:t>
            </a:r>
            <a:r>
              <a:rPr lang="de-DE" sz="26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600" dirty="0" err="1" smtClean="0">
                <a:latin typeface="MV Boli" pitchFamily="2" charset="0"/>
                <a:cs typeface="MV Boli" pitchFamily="2" charset="0"/>
              </a:rPr>
              <a:t>Posession</a:t>
            </a:r>
            <a:endParaRPr lang="de-DE" sz="2600" dirty="0" smtClean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331640" y="10595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Promise:</a:t>
            </a:r>
            <a:endParaRPr lang="de-DE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56019" y="10595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Present:</a:t>
            </a:r>
            <a:endParaRPr lang="de-DE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Let’s play!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1461180" y="-191378"/>
            <a:ext cx="5234092" cy="642227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-281522" y="-277384"/>
            <a:ext cx="4021429" cy="29752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0000" flipV="1">
            <a:off x="6835714" y="3931422"/>
            <a:ext cx="4608512" cy="33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250"/>
                            </p:stCondLst>
                            <p:childTnLst>
                              <p:par>
                                <p:cTn id="24" presetID="42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</a:t>
            </a:r>
            <a:r>
              <a:rPr lang="de-DE" sz="3600" dirty="0">
                <a:latin typeface="MV Boli" pitchFamily="2" charset="0"/>
                <a:cs typeface="MV Boli" pitchFamily="2" charset="0"/>
              </a:rPr>
              <a:t>2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491630"/>
            <a:ext cx="7772400" cy="334837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dirty="0" smtClean="0">
                <a:latin typeface="MV Boli" pitchFamily="2" charset="0"/>
                <a:cs typeface="MV Boli" pitchFamily="2" charset="0"/>
              </a:rPr>
              <a:t>Level 2 - Labor</a:t>
            </a: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Textured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Environment, Basic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Animated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Main-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Character</a:t>
            </a: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Full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second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core mechanic: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Posession</a:t>
            </a: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Any Questions?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7560840" cy="3348372"/>
          </a:xfrm>
        </p:spPr>
        <p:txBody>
          <a:bodyPr>
            <a:normAutofit/>
          </a:bodyPr>
          <a:lstStyle/>
          <a:p>
            <a:r>
              <a:rPr lang="de-DE" u="sng" dirty="0">
                <a:latin typeface="MV Boli" pitchFamily="2" charset="0"/>
                <a:cs typeface="MV Boli" pitchFamily="2" charset="0"/>
              </a:rPr>
              <a:t>Team </a:t>
            </a:r>
            <a:r>
              <a:rPr lang="de-DE" u="sng" dirty="0" smtClean="0">
                <a:latin typeface="MV Boli" pitchFamily="2" charset="0"/>
                <a:cs typeface="MV Boli" pitchFamily="2" charset="0"/>
              </a:rPr>
              <a:t>13</a:t>
            </a:r>
            <a:endParaRPr lang="de-DE" u="sng" dirty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  <a:p>
            <a:r>
              <a:rPr lang="de-DE" dirty="0">
                <a:latin typeface="MV Boli" pitchFamily="2" charset="0"/>
                <a:cs typeface="MV Boli" pitchFamily="2" charset="0"/>
              </a:rPr>
              <a:t>Games Academy Frankfurt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Hanauer </a:t>
            </a:r>
            <a:r>
              <a:rPr lang="de-DE" dirty="0">
                <a:latin typeface="MV Boli" pitchFamily="2" charset="0"/>
                <a:cs typeface="MV Boli" pitchFamily="2" charset="0"/>
              </a:rPr>
              <a:t>Landstraße 146</a:t>
            </a:r>
          </a:p>
          <a:p>
            <a:r>
              <a:rPr lang="de-DE" dirty="0">
                <a:latin typeface="MV Boli" pitchFamily="2" charset="0"/>
                <a:cs typeface="MV Boli" pitchFamily="2" charset="0"/>
              </a:rPr>
              <a:t>60314 Frankfurt am Main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Sonja.Koeck@games-academy.de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">
            <a:off x="4594586" y="257246"/>
            <a:ext cx="4006980" cy="491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8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ummer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</Words>
  <Application>Microsoft Office PowerPoint</Application>
  <PresentationFormat>Bildschirmpräsentation (16:9)</PresentationFormat>
  <Paragraphs>50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MV Boli</vt:lpstr>
      <vt:lpstr>Trebuchet MS</vt:lpstr>
      <vt:lpstr>Verdana</vt:lpstr>
      <vt:lpstr>Wingdings 2</vt:lpstr>
      <vt:lpstr>Summer</vt:lpstr>
      <vt:lpstr>Voodoo</vt:lpstr>
      <vt:lpstr>Review</vt:lpstr>
      <vt:lpstr>Team 13</vt:lpstr>
      <vt:lpstr>Gate 1</vt:lpstr>
      <vt:lpstr>Let’s play!</vt:lpstr>
      <vt:lpstr>Gate 2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Frerk Guentzler</cp:lastModifiedBy>
  <cp:revision>60</cp:revision>
  <dcterms:created xsi:type="dcterms:W3CDTF">2018-04-11T12:49:23Z</dcterms:created>
  <dcterms:modified xsi:type="dcterms:W3CDTF">2018-05-22T11:52:09Z</dcterms:modified>
</cp:coreProperties>
</file>