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  <p:sldId id="259" r:id="rId4"/>
    <p:sldId id="262" r:id="rId5"/>
    <p:sldId id="263" r:id="rId6"/>
    <p:sldId id="258" r:id="rId7"/>
    <p:sldId id="260" r:id="rId8"/>
    <p:sldId id="261" r:id="rId9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94" y="-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EEDAC5-4E1C-4603-9334-9F084C187352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67AE151-64A6-4306-992F-E380237442EC}">
      <dgm:prSet phldrT="[Text]"/>
      <dgm:spPr/>
      <dgm:t>
        <a:bodyPr/>
        <a:lstStyle/>
        <a:p>
          <a:r>
            <a:rPr lang="de-DE" dirty="0"/>
            <a:t>Enter Room</a:t>
          </a:r>
        </a:p>
      </dgm:t>
    </dgm:pt>
    <dgm:pt modelId="{F111D6FC-39EC-49F3-916A-1F6FEFAF4ED6}" type="parTrans" cxnId="{96866E7E-BC9A-4371-921D-9FA5D26D494D}">
      <dgm:prSet/>
      <dgm:spPr/>
      <dgm:t>
        <a:bodyPr/>
        <a:lstStyle/>
        <a:p>
          <a:endParaRPr lang="de-DE"/>
        </a:p>
      </dgm:t>
    </dgm:pt>
    <dgm:pt modelId="{C6F7374C-FFC2-4396-B50C-4622FFAC711C}" type="sibTrans" cxnId="{96866E7E-BC9A-4371-921D-9FA5D26D494D}">
      <dgm:prSet/>
      <dgm:spPr/>
      <dgm:t>
        <a:bodyPr/>
        <a:lstStyle/>
        <a:p>
          <a:endParaRPr lang="de-DE"/>
        </a:p>
      </dgm:t>
    </dgm:pt>
    <dgm:pt modelId="{96628D2C-7EAB-4274-9837-8BDC1B87D12C}">
      <dgm:prSet phldrT="[Text]"/>
      <dgm:spPr/>
      <dgm:t>
        <a:bodyPr/>
        <a:lstStyle/>
        <a:p>
          <a:r>
            <a:rPr lang="de-DE" dirty="0" smtClean="0"/>
            <a:t>Sacrifice</a:t>
          </a:r>
          <a:endParaRPr lang="de-DE" dirty="0"/>
        </a:p>
      </dgm:t>
    </dgm:pt>
    <dgm:pt modelId="{C22FAF56-931C-4581-BF1B-3F6A8449AAE4}" type="parTrans" cxnId="{F86B7884-593C-434B-AE61-75768AA6DB28}">
      <dgm:prSet/>
      <dgm:spPr/>
      <dgm:t>
        <a:bodyPr/>
        <a:lstStyle/>
        <a:p>
          <a:endParaRPr lang="de-DE"/>
        </a:p>
      </dgm:t>
    </dgm:pt>
    <dgm:pt modelId="{DDA921E5-18F1-436D-AF1F-1C5A65A5B14D}" type="sibTrans" cxnId="{F86B7884-593C-434B-AE61-75768AA6DB28}">
      <dgm:prSet/>
      <dgm:spPr/>
      <dgm:t>
        <a:bodyPr/>
        <a:lstStyle/>
        <a:p>
          <a:endParaRPr lang="de-DE"/>
        </a:p>
      </dgm:t>
    </dgm:pt>
    <dgm:pt modelId="{E7366139-2E93-4E6B-999D-EAC4D31D9442}">
      <dgm:prSet phldrT="[Text]"/>
      <dgm:spPr/>
      <dgm:t>
        <a:bodyPr/>
        <a:lstStyle/>
        <a:p>
          <a:r>
            <a:rPr lang="de-DE" dirty="0" smtClean="0"/>
            <a:t>Posession</a:t>
          </a:r>
          <a:endParaRPr lang="de-DE" dirty="0"/>
        </a:p>
      </dgm:t>
    </dgm:pt>
    <dgm:pt modelId="{E1A36387-F97D-43EB-9F35-9236BD1CA5BB}" type="parTrans" cxnId="{3CFE2921-DE23-4DD0-B2A3-511BC89CD467}">
      <dgm:prSet/>
      <dgm:spPr/>
      <dgm:t>
        <a:bodyPr/>
        <a:lstStyle/>
        <a:p>
          <a:endParaRPr lang="de-DE"/>
        </a:p>
      </dgm:t>
    </dgm:pt>
    <dgm:pt modelId="{317BF9F5-A087-4F47-AC75-C17C296C7A75}" type="sibTrans" cxnId="{3CFE2921-DE23-4DD0-B2A3-511BC89CD467}">
      <dgm:prSet/>
      <dgm:spPr/>
      <dgm:t>
        <a:bodyPr/>
        <a:lstStyle/>
        <a:p>
          <a:endParaRPr lang="de-DE"/>
        </a:p>
      </dgm:t>
    </dgm:pt>
    <dgm:pt modelId="{327738D1-4468-4C96-AE85-E76ED1488943}">
      <dgm:prSet phldrT="[Text]"/>
      <dgm:spPr/>
      <dgm:t>
        <a:bodyPr/>
        <a:lstStyle/>
        <a:p>
          <a:r>
            <a:rPr lang="de-DE" dirty="0" smtClean="0"/>
            <a:t>Open </a:t>
          </a:r>
          <a:r>
            <a:rPr lang="de-DE" dirty="0"/>
            <a:t>Door</a:t>
          </a:r>
        </a:p>
      </dgm:t>
    </dgm:pt>
    <dgm:pt modelId="{2DBE0B07-FD22-409F-9DFC-ADAF7F984974}" type="parTrans" cxnId="{5240BA0F-D373-4B72-A881-4D29E4A13D1B}">
      <dgm:prSet/>
      <dgm:spPr/>
      <dgm:t>
        <a:bodyPr/>
        <a:lstStyle/>
        <a:p>
          <a:endParaRPr lang="de-DE"/>
        </a:p>
      </dgm:t>
    </dgm:pt>
    <dgm:pt modelId="{4622733E-9E84-4A5B-A393-47F0086A4240}" type="sibTrans" cxnId="{5240BA0F-D373-4B72-A881-4D29E4A13D1B}">
      <dgm:prSet/>
      <dgm:spPr/>
      <dgm:t>
        <a:bodyPr/>
        <a:lstStyle/>
        <a:p>
          <a:endParaRPr lang="de-DE"/>
        </a:p>
      </dgm:t>
    </dgm:pt>
    <dgm:pt modelId="{078045A0-F657-4EBE-8D23-B0F976E3CE34}" type="pres">
      <dgm:prSet presAssocID="{9EEEDAC5-4E1C-4603-9334-9F084C18735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80B15AFE-3F34-430D-AD39-4E80EF6556F5}" type="pres">
      <dgm:prSet presAssocID="{F67AE151-64A6-4306-992F-E380237442EC}" presName="dummy" presStyleCnt="0"/>
      <dgm:spPr/>
    </dgm:pt>
    <dgm:pt modelId="{EE66156B-3253-463E-8770-08B381EBFE88}" type="pres">
      <dgm:prSet presAssocID="{F67AE151-64A6-4306-992F-E380237442EC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226B249-1392-4EE7-ACC2-00EB84AB2948}" type="pres">
      <dgm:prSet presAssocID="{C6F7374C-FFC2-4396-B50C-4622FFAC711C}" presName="sibTrans" presStyleLbl="node1" presStyleIdx="0" presStyleCnt="4"/>
      <dgm:spPr/>
      <dgm:t>
        <a:bodyPr/>
        <a:lstStyle/>
        <a:p>
          <a:endParaRPr lang="de-DE"/>
        </a:p>
      </dgm:t>
    </dgm:pt>
    <dgm:pt modelId="{5D6E78C9-5B7D-49EB-91D8-2B5414DB650E}" type="pres">
      <dgm:prSet presAssocID="{96628D2C-7EAB-4274-9837-8BDC1B87D12C}" presName="dummy" presStyleCnt="0"/>
      <dgm:spPr/>
    </dgm:pt>
    <dgm:pt modelId="{80BCFAE1-1161-4D0D-92C3-9CEB34B8EE0D}" type="pres">
      <dgm:prSet presAssocID="{96628D2C-7EAB-4274-9837-8BDC1B87D12C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8E4E2C3-7BBD-46E1-9A48-23348DF1BE49}" type="pres">
      <dgm:prSet presAssocID="{DDA921E5-18F1-436D-AF1F-1C5A65A5B14D}" presName="sibTrans" presStyleLbl="node1" presStyleIdx="1" presStyleCnt="4"/>
      <dgm:spPr/>
      <dgm:t>
        <a:bodyPr/>
        <a:lstStyle/>
        <a:p>
          <a:endParaRPr lang="de-DE"/>
        </a:p>
      </dgm:t>
    </dgm:pt>
    <dgm:pt modelId="{8EF16F83-7E48-4FEB-BA9A-4264F189B7E4}" type="pres">
      <dgm:prSet presAssocID="{E7366139-2E93-4E6B-999D-EAC4D31D9442}" presName="dummy" presStyleCnt="0"/>
      <dgm:spPr/>
    </dgm:pt>
    <dgm:pt modelId="{BA141A2B-EFCD-406E-9F7A-165081E8E2FA}" type="pres">
      <dgm:prSet presAssocID="{E7366139-2E93-4E6B-999D-EAC4D31D9442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7ACC3FE-496A-4E50-A5DC-20988C058B0C}" type="pres">
      <dgm:prSet presAssocID="{317BF9F5-A087-4F47-AC75-C17C296C7A75}" presName="sibTrans" presStyleLbl="node1" presStyleIdx="2" presStyleCnt="4"/>
      <dgm:spPr/>
      <dgm:t>
        <a:bodyPr/>
        <a:lstStyle/>
        <a:p>
          <a:endParaRPr lang="de-DE"/>
        </a:p>
      </dgm:t>
    </dgm:pt>
    <dgm:pt modelId="{1409F35A-1864-433C-88A9-ABADCC2C125E}" type="pres">
      <dgm:prSet presAssocID="{327738D1-4468-4C96-AE85-E76ED1488943}" presName="dummy" presStyleCnt="0"/>
      <dgm:spPr/>
    </dgm:pt>
    <dgm:pt modelId="{2A8129C4-1292-444A-AAD8-D66E8FFB695A}" type="pres">
      <dgm:prSet presAssocID="{327738D1-4468-4C96-AE85-E76ED1488943}" presName="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DB9D6A3-6E26-44E7-99BA-9B63DD6F9F61}" type="pres">
      <dgm:prSet presAssocID="{4622733E-9E84-4A5B-A393-47F0086A4240}" presName="sibTrans" presStyleLbl="node1" presStyleIdx="3" presStyleCnt="4"/>
      <dgm:spPr/>
      <dgm:t>
        <a:bodyPr/>
        <a:lstStyle/>
        <a:p>
          <a:endParaRPr lang="de-DE"/>
        </a:p>
      </dgm:t>
    </dgm:pt>
  </dgm:ptLst>
  <dgm:cxnLst>
    <dgm:cxn modelId="{C6ED6294-C9F3-480B-A930-4FB4F680B595}" type="presOf" srcId="{96628D2C-7EAB-4274-9837-8BDC1B87D12C}" destId="{80BCFAE1-1161-4D0D-92C3-9CEB34B8EE0D}" srcOrd="0" destOrd="0" presId="urn:microsoft.com/office/officeart/2005/8/layout/cycle1"/>
    <dgm:cxn modelId="{7A43B27F-0AA0-46B9-942C-7003F7488DB0}" type="presOf" srcId="{C6F7374C-FFC2-4396-B50C-4622FFAC711C}" destId="{E226B249-1392-4EE7-ACC2-00EB84AB2948}" srcOrd="0" destOrd="0" presId="urn:microsoft.com/office/officeart/2005/8/layout/cycle1"/>
    <dgm:cxn modelId="{F98E1B72-5F09-46D2-BFBA-D2083C9D3D8B}" type="presOf" srcId="{E7366139-2E93-4E6B-999D-EAC4D31D9442}" destId="{BA141A2B-EFCD-406E-9F7A-165081E8E2FA}" srcOrd="0" destOrd="0" presId="urn:microsoft.com/office/officeart/2005/8/layout/cycle1"/>
    <dgm:cxn modelId="{BB6454F5-73FE-49E5-B3E9-5E8FB5E7620F}" type="presOf" srcId="{327738D1-4468-4C96-AE85-E76ED1488943}" destId="{2A8129C4-1292-444A-AAD8-D66E8FFB695A}" srcOrd="0" destOrd="0" presId="urn:microsoft.com/office/officeart/2005/8/layout/cycle1"/>
    <dgm:cxn modelId="{C57F83E1-1377-424B-88FD-24449FA9116A}" type="presOf" srcId="{F67AE151-64A6-4306-992F-E380237442EC}" destId="{EE66156B-3253-463E-8770-08B381EBFE88}" srcOrd="0" destOrd="0" presId="urn:microsoft.com/office/officeart/2005/8/layout/cycle1"/>
    <dgm:cxn modelId="{F86B7884-593C-434B-AE61-75768AA6DB28}" srcId="{9EEEDAC5-4E1C-4603-9334-9F084C187352}" destId="{96628D2C-7EAB-4274-9837-8BDC1B87D12C}" srcOrd="1" destOrd="0" parTransId="{C22FAF56-931C-4581-BF1B-3F6A8449AAE4}" sibTransId="{DDA921E5-18F1-436D-AF1F-1C5A65A5B14D}"/>
    <dgm:cxn modelId="{3CFE2921-DE23-4DD0-B2A3-511BC89CD467}" srcId="{9EEEDAC5-4E1C-4603-9334-9F084C187352}" destId="{E7366139-2E93-4E6B-999D-EAC4D31D9442}" srcOrd="2" destOrd="0" parTransId="{E1A36387-F97D-43EB-9F35-9236BD1CA5BB}" sibTransId="{317BF9F5-A087-4F47-AC75-C17C296C7A75}"/>
    <dgm:cxn modelId="{B00C9048-6A8D-4267-9515-1570AE1F9029}" type="presOf" srcId="{317BF9F5-A087-4F47-AC75-C17C296C7A75}" destId="{37ACC3FE-496A-4E50-A5DC-20988C058B0C}" srcOrd="0" destOrd="0" presId="urn:microsoft.com/office/officeart/2005/8/layout/cycle1"/>
    <dgm:cxn modelId="{96866E7E-BC9A-4371-921D-9FA5D26D494D}" srcId="{9EEEDAC5-4E1C-4603-9334-9F084C187352}" destId="{F67AE151-64A6-4306-992F-E380237442EC}" srcOrd="0" destOrd="0" parTransId="{F111D6FC-39EC-49F3-916A-1F6FEFAF4ED6}" sibTransId="{C6F7374C-FFC2-4396-B50C-4622FFAC711C}"/>
    <dgm:cxn modelId="{5240BA0F-D373-4B72-A881-4D29E4A13D1B}" srcId="{9EEEDAC5-4E1C-4603-9334-9F084C187352}" destId="{327738D1-4468-4C96-AE85-E76ED1488943}" srcOrd="3" destOrd="0" parTransId="{2DBE0B07-FD22-409F-9DFC-ADAF7F984974}" sibTransId="{4622733E-9E84-4A5B-A393-47F0086A4240}"/>
    <dgm:cxn modelId="{CE690537-E250-4473-8168-B65AA6F4A236}" type="presOf" srcId="{4622733E-9E84-4A5B-A393-47F0086A4240}" destId="{2DB9D6A3-6E26-44E7-99BA-9B63DD6F9F61}" srcOrd="0" destOrd="0" presId="urn:microsoft.com/office/officeart/2005/8/layout/cycle1"/>
    <dgm:cxn modelId="{28CD72BF-8C50-400A-B168-2E34B7904184}" type="presOf" srcId="{DDA921E5-18F1-436D-AF1F-1C5A65A5B14D}" destId="{98E4E2C3-7BBD-46E1-9A48-23348DF1BE49}" srcOrd="0" destOrd="0" presId="urn:microsoft.com/office/officeart/2005/8/layout/cycle1"/>
    <dgm:cxn modelId="{5E1AA169-3019-4FFE-8F57-FD24A77E01D3}" type="presOf" srcId="{9EEEDAC5-4E1C-4603-9334-9F084C187352}" destId="{078045A0-F657-4EBE-8D23-B0F976E3CE34}" srcOrd="0" destOrd="0" presId="urn:microsoft.com/office/officeart/2005/8/layout/cycle1"/>
    <dgm:cxn modelId="{AC7D3889-D43B-4212-9E95-5F064816C229}" type="presParOf" srcId="{078045A0-F657-4EBE-8D23-B0F976E3CE34}" destId="{80B15AFE-3F34-430D-AD39-4E80EF6556F5}" srcOrd="0" destOrd="0" presId="urn:microsoft.com/office/officeart/2005/8/layout/cycle1"/>
    <dgm:cxn modelId="{37A002E9-5DB7-4C03-B2D2-6C5ED430C603}" type="presParOf" srcId="{078045A0-F657-4EBE-8D23-B0F976E3CE34}" destId="{EE66156B-3253-463E-8770-08B381EBFE88}" srcOrd="1" destOrd="0" presId="urn:microsoft.com/office/officeart/2005/8/layout/cycle1"/>
    <dgm:cxn modelId="{C1976F1D-B369-43BF-8879-0C84AA13F226}" type="presParOf" srcId="{078045A0-F657-4EBE-8D23-B0F976E3CE34}" destId="{E226B249-1392-4EE7-ACC2-00EB84AB2948}" srcOrd="2" destOrd="0" presId="urn:microsoft.com/office/officeart/2005/8/layout/cycle1"/>
    <dgm:cxn modelId="{FD5A9389-9882-47E3-95A8-A630AB6DA940}" type="presParOf" srcId="{078045A0-F657-4EBE-8D23-B0F976E3CE34}" destId="{5D6E78C9-5B7D-49EB-91D8-2B5414DB650E}" srcOrd="3" destOrd="0" presId="urn:microsoft.com/office/officeart/2005/8/layout/cycle1"/>
    <dgm:cxn modelId="{B8EE7F91-EBA2-41B9-B708-877855EF1270}" type="presParOf" srcId="{078045A0-F657-4EBE-8D23-B0F976E3CE34}" destId="{80BCFAE1-1161-4D0D-92C3-9CEB34B8EE0D}" srcOrd="4" destOrd="0" presId="urn:microsoft.com/office/officeart/2005/8/layout/cycle1"/>
    <dgm:cxn modelId="{8A56CC52-A436-459B-B679-90F8D9A64E10}" type="presParOf" srcId="{078045A0-F657-4EBE-8D23-B0F976E3CE34}" destId="{98E4E2C3-7BBD-46E1-9A48-23348DF1BE49}" srcOrd="5" destOrd="0" presId="urn:microsoft.com/office/officeart/2005/8/layout/cycle1"/>
    <dgm:cxn modelId="{002AFFDD-20E0-4DF0-82EF-43D486AA867A}" type="presParOf" srcId="{078045A0-F657-4EBE-8D23-B0F976E3CE34}" destId="{8EF16F83-7E48-4FEB-BA9A-4264F189B7E4}" srcOrd="6" destOrd="0" presId="urn:microsoft.com/office/officeart/2005/8/layout/cycle1"/>
    <dgm:cxn modelId="{B574E2B6-0048-47DA-AF65-9D9F62915FFF}" type="presParOf" srcId="{078045A0-F657-4EBE-8D23-B0F976E3CE34}" destId="{BA141A2B-EFCD-406E-9F7A-165081E8E2FA}" srcOrd="7" destOrd="0" presId="urn:microsoft.com/office/officeart/2005/8/layout/cycle1"/>
    <dgm:cxn modelId="{F4F23FBC-4793-4E0E-9A99-903D909C4356}" type="presParOf" srcId="{078045A0-F657-4EBE-8D23-B0F976E3CE34}" destId="{37ACC3FE-496A-4E50-A5DC-20988C058B0C}" srcOrd="8" destOrd="0" presId="urn:microsoft.com/office/officeart/2005/8/layout/cycle1"/>
    <dgm:cxn modelId="{E25BABBB-F535-406B-B887-EABCC494978B}" type="presParOf" srcId="{078045A0-F657-4EBE-8D23-B0F976E3CE34}" destId="{1409F35A-1864-433C-88A9-ABADCC2C125E}" srcOrd="9" destOrd="0" presId="urn:microsoft.com/office/officeart/2005/8/layout/cycle1"/>
    <dgm:cxn modelId="{9A791B6F-1570-41C1-A280-71CA2F90B4DA}" type="presParOf" srcId="{078045A0-F657-4EBE-8D23-B0F976E3CE34}" destId="{2A8129C4-1292-444A-AAD8-D66E8FFB695A}" srcOrd="10" destOrd="0" presId="urn:microsoft.com/office/officeart/2005/8/layout/cycle1"/>
    <dgm:cxn modelId="{131C1C64-E7CB-4078-8ADF-B8F6E4548A26}" type="presParOf" srcId="{078045A0-F657-4EBE-8D23-B0F976E3CE34}" destId="{2DB9D6A3-6E26-44E7-99BA-9B63DD6F9F61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6156B-3253-463E-8770-08B381EBFE88}">
      <dsp:nvSpPr>
        <dsp:cNvPr id="0" name=""/>
        <dsp:cNvSpPr/>
      </dsp:nvSpPr>
      <dsp:spPr>
        <a:xfrm>
          <a:off x="3138924" y="71298"/>
          <a:ext cx="1133177" cy="1133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/>
            <a:t>Enter Room</a:t>
          </a:r>
        </a:p>
      </dsp:txBody>
      <dsp:txXfrm>
        <a:off x="3138924" y="71298"/>
        <a:ext cx="1133177" cy="1133177"/>
      </dsp:txXfrm>
    </dsp:sp>
    <dsp:sp modelId="{E226B249-1392-4EE7-ACC2-00EB84AB2948}">
      <dsp:nvSpPr>
        <dsp:cNvPr id="0" name=""/>
        <dsp:cNvSpPr/>
      </dsp:nvSpPr>
      <dsp:spPr>
        <a:xfrm>
          <a:off x="1142899" y="-100"/>
          <a:ext cx="3200600" cy="3200600"/>
        </a:xfrm>
        <a:prstGeom prst="circularArrow">
          <a:avLst>
            <a:gd name="adj1" fmla="val 6904"/>
            <a:gd name="adj2" fmla="val 465506"/>
            <a:gd name="adj3" fmla="val 548766"/>
            <a:gd name="adj4" fmla="val 20585728"/>
            <a:gd name="adj5" fmla="val 805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CFAE1-1161-4D0D-92C3-9CEB34B8EE0D}">
      <dsp:nvSpPr>
        <dsp:cNvPr id="0" name=""/>
        <dsp:cNvSpPr/>
      </dsp:nvSpPr>
      <dsp:spPr>
        <a:xfrm>
          <a:off x="3138924" y="1995924"/>
          <a:ext cx="1133177" cy="1133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Sacrifice</a:t>
          </a:r>
          <a:endParaRPr lang="de-DE" sz="1700" kern="1200" dirty="0"/>
        </a:p>
      </dsp:txBody>
      <dsp:txXfrm>
        <a:off x="3138924" y="1995924"/>
        <a:ext cx="1133177" cy="1133177"/>
      </dsp:txXfrm>
    </dsp:sp>
    <dsp:sp modelId="{98E4E2C3-7BBD-46E1-9A48-23348DF1BE49}">
      <dsp:nvSpPr>
        <dsp:cNvPr id="0" name=""/>
        <dsp:cNvSpPr/>
      </dsp:nvSpPr>
      <dsp:spPr>
        <a:xfrm>
          <a:off x="1142899" y="-100"/>
          <a:ext cx="3200600" cy="3200600"/>
        </a:xfrm>
        <a:prstGeom prst="circularArrow">
          <a:avLst>
            <a:gd name="adj1" fmla="val 6904"/>
            <a:gd name="adj2" fmla="val 465506"/>
            <a:gd name="adj3" fmla="val 5948766"/>
            <a:gd name="adj4" fmla="val 4385728"/>
            <a:gd name="adj5" fmla="val 805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141A2B-EFCD-406E-9F7A-165081E8E2FA}">
      <dsp:nvSpPr>
        <dsp:cNvPr id="0" name=""/>
        <dsp:cNvSpPr/>
      </dsp:nvSpPr>
      <dsp:spPr>
        <a:xfrm>
          <a:off x="1214298" y="1995924"/>
          <a:ext cx="1133177" cy="1133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Posession</a:t>
          </a:r>
          <a:endParaRPr lang="de-DE" sz="1700" kern="1200" dirty="0"/>
        </a:p>
      </dsp:txBody>
      <dsp:txXfrm>
        <a:off x="1214298" y="1995924"/>
        <a:ext cx="1133177" cy="1133177"/>
      </dsp:txXfrm>
    </dsp:sp>
    <dsp:sp modelId="{37ACC3FE-496A-4E50-A5DC-20988C058B0C}">
      <dsp:nvSpPr>
        <dsp:cNvPr id="0" name=""/>
        <dsp:cNvSpPr/>
      </dsp:nvSpPr>
      <dsp:spPr>
        <a:xfrm>
          <a:off x="1142899" y="-100"/>
          <a:ext cx="3200600" cy="3200600"/>
        </a:xfrm>
        <a:prstGeom prst="circularArrow">
          <a:avLst>
            <a:gd name="adj1" fmla="val 6904"/>
            <a:gd name="adj2" fmla="val 465506"/>
            <a:gd name="adj3" fmla="val 11348766"/>
            <a:gd name="adj4" fmla="val 9785728"/>
            <a:gd name="adj5" fmla="val 805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129C4-1292-444A-AAD8-D66E8FFB695A}">
      <dsp:nvSpPr>
        <dsp:cNvPr id="0" name=""/>
        <dsp:cNvSpPr/>
      </dsp:nvSpPr>
      <dsp:spPr>
        <a:xfrm>
          <a:off x="1214298" y="71298"/>
          <a:ext cx="1133177" cy="1133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Open </a:t>
          </a:r>
          <a:r>
            <a:rPr lang="de-DE" sz="1700" kern="1200" dirty="0"/>
            <a:t>Door</a:t>
          </a:r>
        </a:p>
      </dsp:txBody>
      <dsp:txXfrm>
        <a:off x="1214298" y="71298"/>
        <a:ext cx="1133177" cy="1133177"/>
      </dsp:txXfrm>
    </dsp:sp>
    <dsp:sp modelId="{2DB9D6A3-6E26-44E7-99BA-9B63DD6F9F61}">
      <dsp:nvSpPr>
        <dsp:cNvPr id="0" name=""/>
        <dsp:cNvSpPr/>
      </dsp:nvSpPr>
      <dsp:spPr>
        <a:xfrm>
          <a:off x="1142899" y="-100"/>
          <a:ext cx="3200600" cy="3200600"/>
        </a:xfrm>
        <a:prstGeom prst="circularArrow">
          <a:avLst>
            <a:gd name="adj1" fmla="val 6904"/>
            <a:gd name="adj2" fmla="val 465506"/>
            <a:gd name="adj3" fmla="val 16748766"/>
            <a:gd name="adj4" fmla="val 15185728"/>
            <a:gd name="adj5" fmla="val 805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2480517"/>
            <a:ext cx="7117180" cy="1102519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3583035"/>
            <a:ext cx="7117180" cy="646065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355521"/>
            <a:ext cx="7123080" cy="303857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506792"/>
            <a:ext cx="1472962" cy="3888996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506793"/>
            <a:ext cx="5467557" cy="388899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2481436"/>
            <a:ext cx="7117178" cy="11016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3583036"/>
            <a:ext cx="7117178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506794"/>
            <a:ext cx="7123080" cy="69335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3" y="1357312"/>
            <a:ext cx="3471277" cy="3038476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357312"/>
            <a:ext cx="3469242" cy="3038477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359695"/>
            <a:ext cx="3471277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3" y="1791892"/>
            <a:ext cx="3471277" cy="2603896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1" y="1359695"/>
            <a:ext cx="3471275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1" y="1791892"/>
            <a:ext cx="3471275" cy="2603896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334566"/>
            <a:ext cx="2660650" cy="889396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5" y="334566"/>
            <a:ext cx="4279869" cy="406122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223962"/>
            <a:ext cx="2660650" cy="317182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4" y="1040293"/>
            <a:ext cx="3297953" cy="834941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1875234"/>
            <a:ext cx="3297954" cy="18976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  <p:grpSp>
        <p:nvGrpSpPr>
          <p:cNvPr id="16" name="Group 15"/>
          <p:cNvGrpSpPr/>
          <p:nvPr/>
        </p:nvGrpSpPr>
        <p:grpSpPr>
          <a:xfrm>
            <a:off x="4516154" y="745791"/>
            <a:ext cx="1847138" cy="114782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201134"/>
            <a:ext cx="3429000" cy="257175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3031932"/>
            <a:ext cx="1743945" cy="1431926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9" y="821483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30" y="212200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4296851"/>
            <a:ext cx="1909234" cy="895317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46282"/>
            <a:ext cx="1449107" cy="1257798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4" y="-121217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1" y="495554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2" y="-46282"/>
            <a:ext cx="1694467" cy="1257798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46281"/>
            <a:ext cx="1909234" cy="1279086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821482"/>
            <a:ext cx="1697544" cy="1431926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3855260"/>
            <a:ext cx="1137194" cy="1319797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2" y="3272184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3711574"/>
            <a:ext cx="1353860" cy="1431926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2" y="3592752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4" y="587991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4" y="3855260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448396"/>
            <a:ext cx="793794" cy="939689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154884"/>
            <a:ext cx="1041276" cy="780957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8" y="1087984"/>
            <a:ext cx="1218253" cy="913690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1537445"/>
            <a:ext cx="1041276" cy="780957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1996226"/>
            <a:ext cx="721308" cy="540981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75732"/>
            <a:ext cx="1193676" cy="523361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75732"/>
            <a:ext cx="1029028" cy="344917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75732"/>
            <a:ext cx="590263" cy="459217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3" y="3241338"/>
            <a:ext cx="1396887" cy="1047665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2" y="4867474"/>
            <a:ext cx="1115939" cy="332827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8000" y="4806630"/>
            <a:ext cx="1237019" cy="393671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4806631"/>
            <a:ext cx="1211408" cy="393670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3706489"/>
            <a:ext cx="611230" cy="45842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4629427"/>
            <a:ext cx="778097" cy="56274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3868931"/>
            <a:ext cx="563524" cy="67317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361790"/>
            <a:ext cx="598416" cy="679278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9" y="627595"/>
            <a:ext cx="910817" cy="68311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4" y="1089195"/>
            <a:ext cx="772993" cy="5797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415237"/>
            <a:ext cx="610366" cy="45777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439762"/>
            <a:ext cx="521764" cy="39132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46282"/>
            <a:ext cx="910818" cy="563125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46281"/>
            <a:ext cx="473874" cy="459758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9" y="212200"/>
            <a:ext cx="1128521" cy="84639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562202"/>
            <a:ext cx="277280" cy="680994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546373"/>
            <a:ext cx="969734" cy="72730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994857"/>
            <a:ext cx="608190" cy="45614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2" y="4208571"/>
            <a:ext cx="738345" cy="55375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3" y="3931691"/>
            <a:ext cx="738345" cy="55375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5" y="3696125"/>
            <a:ext cx="738345" cy="55375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4249883"/>
            <a:ext cx="605634" cy="45422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2" y="3073382"/>
            <a:ext cx="553549" cy="415162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7" y="3793409"/>
            <a:ext cx="553549" cy="415162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3592751"/>
            <a:ext cx="503408" cy="415163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3" y="506794"/>
            <a:ext cx="7125113" cy="6933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355521"/>
            <a:ext cx="7125112" cy="3038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446385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63592-9D31-432D-A510-4EFC698F70CA}" type="datetimeFigureOut">
              <a:rPr lang="de-DE" smtClean="0"/>
              <a:t>12.04.2018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6" y="4463858"/>
            <a:ext cx="5256399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9" y="4463858"/>
            <a:ext cx="608287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4090667"/>
            <a:ext cx="1909234" cy="1101501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2537206"/>
            <a:ext cx="306310" cy="22973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2652073"/>
            <a:ext cx="306310" cy="22973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2766373"/>
            <a:ext cx="306310" cy="22973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7" y="2024197"/>
            <a:ext cx="467627" cy="35072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2374916"/>
            <a:ext cx="458770" cy="344078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9" y="2537207"/>
            <a:ext cx="352045" cy="2640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1936109"/>
            <a:ext cx="1360441" cy="1431926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4" y="1796562"/>
            <a:ext cx="1218253" cy="913690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09442" y="411511"/>
            <a:ext cx="7117180" cy="1872207"/>
          </a:xfrm>
        </p:spPr>
        <p:txBody>
          <a:bodyPr/>
          <a:lstStyle/>
          <a:p>
            <a:pPr algn="ctr"/>
            <a:r>
              <a:rPr lang="de-DE" sz="6000" b="1" dirty="0" smtClean="0">
                <a:latin typeface="MV Boli" pitchFamily="2" charset="0"/>
                <a:cs typeface="MV Boli" pitchFamily="2" charset="0"/>
              </a:rPr>
              <a:t>Voodoo</a:t>
            </a:r>
            <a:endParaRPr lang="de-DE" sz="6000" b="1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1009442" y="2427735"/>
            <a:ext cx="7117180" cy="648071"/>
          </a:xfrm>
        </p:spPr>
        <p:txBody>
          <a:bodyPr>
            <a:normAutofit/>
          </a:bodyPr>
          <a:lstStyle/>
          <a:p>
            <a:pPr algn="ctr"/>
            <a:endParaRPr lang="de-DE" dirty="0">
              <a:latin typeface="MV Boli" pitchFamily="2" charset="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88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Vision Statement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71600" y="1167594"/>
            <a:ext cx="7560840" cy="3672408"/>
          </a:xfrm>
        </p:spPr>
        <p:txBody>
          <a:bodyPr>
            <a:normAutofit/>
          </a:bodyPr>
          <a:lstStyle/>
          <a:p>
            <a:r>
              <a:rPr lang="de-DE" dirty="0" smtClean="0">
                <a:latin typeface="MV Boli" pitchFamily="2" charset="0"/>
                <a:cs typeface="MV Boli" pitchFamily="2" charset="0"/>
              </a:rPr>
              <a:t>3 Sätze</a:t>
            </a:r>
            <a:r>
              <a:rPr lang="de-DE" dirty="0" smtClean="0">
                <a:latin typeface="MV Boli" pitchFamily="2" charset="0"/>
                <a:cs typeface="MV Boli" pitchFamily="2" charset="0"/>
              </a:rPr>
              <a:t>: Die vor kurzem erwachte Voodoo-Puppe Nox </a:t>
            </a:r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r>
              <a:rPr lang="de-DE" dirty="0" smtClean="0">
                <a:latin typeface="MV Boli" pitchFamily="2" charset="0"/>
                <a:cs typeface="MV Boli" pitchFamily="2" charset="0"/>
              </a:rPr>
              <a:t>1.Wo will ich hin?(Wer spielt‘s?)Genre auf den Punkt bringen</a:t>
            </a:r>
          </a:p>
          <a:p>
            <a:r>
              <a:rPr lang="de-DE" dirty="0" smtClean="0">
                <a:latin typeface="MV Boli" pitchFamily="2" charset="0"/>
                <a:cs typeface="MV Boli" pitchFamily="2" charset="0"/>
              </a:rPr>
              <a:t>2. Was sind die Kern-Features, was macht man im Spiel?</a:t>
            </a:r>
          </a:p>
          <a:p>
            <a:r>
              <a:rPr lang="de-DE" dirty="0" smtClean="0">
                <a:latin typeface="MV Boli" pitchFamily="2" charset="0"/>
                <a:cs typeface="MV Boli" pitchFamily="2" charset="0"/>
              </a:rPr>
              <a:t>3. Was erlebt der Spieler bezogen auf das Setting? Welcher Mood soll rübergebracht werden?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01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Game Facts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1113588"/>
            <a:ext cx="6400800" cy="3115512"/>
          </a:xfrm>
        </p:spPr>
        <p:txBody>
          <a:bodyPr/>
          <a:lstStyle/>
          <a:p>
            <a:pPr lvl="0"/>
            <a:endParaRPr lang="en-GB" dirty="0" smtClean="0"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dirty="0" smtClean="0">
                <a:latin typeface="MV Boli" pitchFamily="2" charset="0"/>
                <a:cs typeface="MV Boli" pitchFamily="2" charset="0"/>
              </a:rPr>
              <a:t>Game </a:t>
            </a:r>
            <a:r>
              <a:rPr lang="en-GB" dirty="0">
                <a:latin typeface="MV Boli" pitchFamily="2" charset="0"/>
                <a:cs typeface="MV Boli" pitchFamily="2" charset="0"/>
              </a:rPr>
              <a:t>Type:	3D 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Platformer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dirty="0">
                <a:latin typeface="MV Boli" pitchFamily="2" charset="0"/>
                <a:cs typeface="MV Boli" pitchFamily="2" charset="0"/>
              </a:rPr>
              <a:t>Game Mode:	Singleplayer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dirty="0">
                <a:latin typeface="MV Boli" pitchFamily="2" charset="0"/>
                <a:cs typeface="MV Boli" pitchFamily="2" charset="0"/>
              </a:rPr>
              <a:t>Genre: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Supernatural </a:t>
            </a:r>
            <a:r>
              <a:rPr lang="en-GB" dirty="0">
                <a:latin typeface="MV Boli" pitchFamily="2" charset="0"/>
                <a:cs typeface="MV Boli" pitchFamily="2" charset="0"/>
              </a:rPr>
              <a:t>Adventure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dirty="0">
                <a:latin typeface="MV Boli" pitchFamily="2" charset="0"/>
                <a:cs typeface="MV Boli" pitchFamily="2" charset="0"/>
              </a:rPr>
              <a:t>Platform: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PC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dirty="0">
                <a:latin typeface="MV Boli" pitchFamily="2" charset="0"/>
                <a:cs typeface="MV Boli" pitchFamily="2" charset="0"/>
              </a:rPr>
              <a:t>Engine: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Unity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85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Team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47664" y="1203598"/>
            <a:ext cx="5904656" cy="3168352"/>
          </a:xfrm>
        </p:spPr>
        <p:txBody>
          <a:bodyPr>
            <a:normAutofit/>
          </a:bodyPr>
          <a:lstStyle/>
          <a:p>
            <a:pPr lvl="0"/>
            <a:r>
              <a:rPr lang="en-GB" sz="1600" b="1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Producer</a:t>
            </a:r>
            <a:r>
              <a:rPr lang="en-GB" sz="1600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:	</a:t>
            </a:r>
            <a:r>
              <a:rPr lang="en-GB" sz="1600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Sonja Köck</a:t>
            </a:r>
            <a:endParaRPr lang="de-DE" sz="1600" dirty="0">
              <a:solidFill>
                <a:schemeClr val="tx1">
                  <a:lumMod val="9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sz="1600" b="1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Programmer</a:t>
            </a:r>
            <a:r>
              <a:rPr lang="en-GB" sz="1600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:	Artjom Schmittke</a:t>
            </a:r>
            <a:endParaRPr lang="de-DE" sz="1600" dirty="0">
              <a:solidFill>
                <a:schemeClr val="tx1">
                  <a:lumMod val="9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sz="1600" b="1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Design</a:t>
            </a:r>
            <a:r>
              <a:rPr lang="en-GB" sz="1600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:		</a:t>
            </a:r>
            <a:r>
              <a:rPr lang="en-GB" sz="1600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Tobias Schuster</a:t>
            </a:r>
          </a:p>
          <a:p>
            <a:pPr lvl="0"/>
            <a:endParaRPr lang="en-GB" sz="1600" dirty="0" smtClean="0">
              <a:solidFill>
                <a:schemeClr val="tx1">
                  <a:lumMod val="9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sz="1600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	Art:</a:t>
            </a:r>
            <a:r>
              <a:rPr lang="en-GB" sz="1600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Michelle Mohn</a:t>
            </a:r>
          </a:p>
          <a:p>
            <a:pPr lvl="0"/>
            <a:r>
              <a:rPr lang="en-GB" sz="1600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			Jesse Haines</a:t>
            </a:r>
          </a:p>
          <a:p>
            <a:pPr lvl="0"/>
            <a:r>
              <a:rPr lang="en-GB" sz="1600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			Marlou Nolting</a:t>
            </a:r>
          </a:p>
          <a:p>
            <a:pPr lvl="0"/>
            <a:r>
              <a:rPr lang="en-GB" sz="1600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			Levin Lang</a:t>
            </a:r>
            <a:endParaRPr lang="de-DE" sz="1600" dirty="0" smtClean="0">
              <a:solidFill>
                <a:schemeClr val="tx1">
                  <a:lumMod val="9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endParaRPr lang="de-DE" sz="1600" dirty="0">
              <a:latin typeface="MV Boli" pitchFamily="2" charset="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198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Team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47664" y="1203598"/>
            <a:ext cx="5904656" cy="3168352"/>
          </a:xfrm>
        </p:spPr>
        <p:txBody>
          <a:bodyPr>
            <a:normAutofit/>
          </a:bodyPr>
          <a:lstStyle/>
          <a:p>
            <a:pPr lvl="0"/>
            <a:r>
              <a:rPr lang="en-GB" sz="1600" b="1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Producer</a:t>
            </a:r>
            <a:r>
              <a:rPr lang="en-GB" sz="1600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:	</a:t>
            </a:r>
            <a:r>
              <a:rPr lang="en-GB" sz="1600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Sonja Köck</a:t>
            </a:r>
            <a:endParaRPr lang="de-DE" sz="1600" dirty="0">
              <a:solidFill>
                <a:schemeClr val="tx1">
                  <a:lumMod val="9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sz="1600" b="1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Programmer</a:t>
            </a:r>
            <a:r>
              <a:rPr lang="en-GB" sz="1600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:	Artjom Schmittke</a:t>
            </a:r>
            <a:endParaRPr lang="de-DE" sz="1600" dirty="0">
              <a:solidFill>
                <a:schemeClr val="tx1">
                  <a:lumMod val="9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sz="1600" b="1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Design</a:t>
            </a:r>
            <a:r>
              <a:rPr lang="en-GB" sz="1600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:		</a:t>
            </a:r>
            <a:r>
              <a:rPr lang="en-GB" sz="1600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Tobias Schuster</a:t>
            </a:r>
          </a:p>
          <a:p>
            <a:pPr lvl="0"/>
            <a:endParaRPr lang="en-GB" sz="1600" dirty="0" smtClean="0">
              <a:solidFill>
                <a:schemeClr val="tx1">
                  <a:lumMod val="9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sz="1600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	Art:</a:t>
            </a:r>
            <a:r>
              <a:rPr lang="en-GB" sz="1600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Michelle Mohn</a:t>
            </a:r>
          </a:p>
          <a:p>
            <a:pPr lvl="0"/>
            <a:r>
              <a:rPr lang="en-GB" sz="1600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			Jesse Haines</a:t>
            </a:r>
          </a:p>
          <a:p>
            <a:pPr lvl="0"/>
            <a:r>
              <a:rPr lang="en-GB" sz="1600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			Marlou Nolting</a:t>
            </a:r>
          </a:p>
          <a:p>
            <a:pPr lvl="0"/>
            <a:r>
              <a:rPr lang="en-GB" sz="1600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			Levin Lang</a:t>
            </a:r>
            <a:endParaRPr lang="de-DE" sz="1600" dirty="0" smtClean="0">
              <a:solidFill>
                <a:schemeClr val="tx1">
                  <a:lumMod val="9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endParaRPr lang="de-DE" sz="1600" dirty="0">
              <a:latin typeface="MV Boli" pitchFamily="2" charset="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44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Concepts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83518"/>
            <a:ext cx="4608512" cy="30723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49944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Core Game Loope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360845108"/>
              </p:ext>
            </p:extLst>
          </p:nvPr>
        </p:nvGraphicFramePr>
        <p:xfrm>
          <a:off x="1475656" y="1059582"/>
          <a:ext cx="54864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5362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Progress Planning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71600" y="1167594"/>
            <a:ext cx="7560840" cy="3672408"/>
          </a:xfrm>
        </p:spPr>
        <p:txBody>
          <a:bodyPr>
            <a:normAutofit/>
          </a:bodyPr>
          <a:lstStyle/>
          <a:p>
            <a:r>
              <a:rPr lang="de-DE" dirty="0" smtClean="0">
                <a:latin typeface="MV Boli" pitchFamily="2" charset="0"/>
                <a:cs typeface="MV Boli" pitchFamily="2" charset="0"/>
              </a:rPr>
              <a:t>Scope (session länge + bereits bekannte details) + progress beschreibung (Skelleton-Version) </a:t>
            </a:r>
            <a:r>
              <a:rPr lang="de-DE" dirty="0" smtClean="0">
                <a:latin typeface="MV Boli" pitchFamily="2" charset="0"/>
                <a:cs typeface="MV Boli" pitchFamily="2" charset="0"/>
                <a:sym typeface="Wingdings" pitchFamily="2" charset="2"/>
              </a:rPr>
              <a:t>wie kommen wir dahin?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087349"/>
      </p:ext>
    </p:extLst>
  </p:cSld>
  <p:clrMapOvr>
    <a:masterClrMapping/>
  </p:clrMapOvr>
</p:sld>
</file>

<file path=ppt/theme/theme1.xml><?xml version="1.0" encoding="utf-8"?>
<a:theme xmlns:a="http://schemas.openxmlformats.org/drawingml/2006/main" name="Summ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TM01972873[[fn=Sommer]]</Template>
  <TotalTime>0</TotalTime>
  <Words>99</Words>
  <Application>Microsoft Office PowerPoint</Application>
  <PresentationFormat>Bildschirmpräsentation (16:9)</PresentationFormat>
  <Paragraphs>39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Summer</vt:lpstr>
      <vt:lpstr>Voodoo</vt:lpstr>
      <vt:lpstr>Vision Statement</vt:lpstr>
      <vt:lpstr>Game Facts</vt:lpstr>
      <vt:lpstr>Team</vt:lpstr>
      <vt:lpstr>Team</vt:lpstr>
      <vt:lpstr>Concepts</vt:lpstr>
      <vt:lpstr>Core Game Loope</vt:lpstr>
      <vt:lpstr>Progress Planning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Voodoo</dc:title>
  <dc:creator>Sonja Köck</dc:creator>
  <cp:lastModifiedBy>Sonja Köck</cp:lastModifiedBy>
  <cp:revision>15</cp:revision>
  <dcterms:created xsi:type="dcterms:W3CDTF">2018-04-11T12:49:23Z</dcterms:created>
  <dcterms:modified xsi:type="dcterms:W3CDTF">2018-04-12T15:25:53Z</dcterms:modified>
</cp:coreProperties>
</file>