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notesMasterIdLst>
    <p:notesMasterId r:id="rId9"/>
  </p:notesMasterIdLst>
  <p:sldIdLst>
    <p:sldId id="256" r:id="rId2"/>
    <p:sldId id="259" r:id="rId3"/>
    <p:sldId id="263" r:id="rId4"/>
    <p:sldId id="261" r:id="rId5"/>
    <p:sldId id="265" r:id="rId6"/>
    <p:sldId id="266" r:id="rId7"/>
    <p:sldId id="264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33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Hallo, mein Name ist Sonja Köck und ich bin der Producer von Team 13. </a:t>
            </a:r>
            <a:r>
              <a:rPr lang="de-DE" dirty="0" smtClean="0"/>
              <a:t>Ich werde euch heute Gate 1 von unserem Projekt „Voodoo“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praesentieren</a:t>
            </a:r>
            <a:r>
              <a:rPr lang="de-DE" baseline="0" dirty="0" smtClean="0"/>
              <a:t>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kleines</a:t>
            </a:r>
            <a:r>
              <a:rPr lang="en-US" dirty="0" smtClean="0"/>
              <a:t> Review.</a:t>
            </a:r>
            <a:r>
              <a:rPr lang="en-US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anfangs</a:t>
            </a:r>
            <a:r>
              <a:rPr lang="en-US" dirty="0" smtClean="0"/>
              <a:t> </a:t>
            </a:r>
            <a:r>
              <a:rPr lang="en-US" dirty="0" err="1" smtClean="0"/>
              <a:t>Schwierigkeiten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Kommunikation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jedoch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regelmaessigen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Gespraechen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ca. 80% </a:t>
            </a:r>
            <a:r>
              <a:rPr lang="en-US" baseline="0" dirty="0" err="1" smtClean="0"/>
              <a:t>klaeren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Weiters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unserem</a:t>
            </a:r>
            <a:r>
              <a:rPr lang="en-US" baseline="0" dirty="0" smtClean="0"/>
              <a:t> Art-Department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krankheits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anderweitige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bedingte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Ausfaelle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miteingerechneten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Rahmen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Dennoch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wurde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einzelnen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Gespraechen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angesprochen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Problem in </a:t>
            </a:r>
            <a:r>
              <a:rPr lang="en-US" baseline="0" dirty="0" err="1" smtClean="0"/>
              <a:t>Zukunft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ergibt</a:t>
            </a:r>
            <a:r>
              <a:rPr lang="en-US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68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42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91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6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24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40412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51917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8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70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6799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4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54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167840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256926" y="604383"/>
            <a:ext cx="4014654" cy="492601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MV Boli" panose="02000500030200090000" pitchFamily="2" charset="0"/>
                <a:cs typeface="MV Boli" panose="02000500030200090000" pitchFamily="2" charset="0"/>
              </a:rPr>
              <a:t>Voodoo is a 3D platformer for lovers of the occult with minimized </a:t>
            </a:r>
            <a:r>
              <a:rPr lang="en-GB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stealth and puzzle-elements</a:t>
            </a:r>
            <a:r>
              <a:rPr lang="en-GB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sz="20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 13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843558"/>
            <a:ext cx="7488832" cy="3528392"/>
          </a:xfrm>
        </p:spPr>
        <p:txBody>
          <a:bodyPr>
            <a:noAutofit/>
          </a:bodyPr>
          <a:lstStyle/>
          <a:p>
            <a:pPr lvl="0" algn="l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Sonja Köck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Artjom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 Schmitke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Game Designer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Tobias Schuster</a:t>
            </a:r>
          </a:p>
          <a:p>
            <a:pPr lvl="0" algn="l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Art: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Marlou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 Nolting</a:t>
            </a:r>
          </a:p>
          <a:p>
            <a:pPr lvl="0" algn="l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Jesse Haines</a:t>
            </a:r>
          </a:p>
          <a:p>
            <a:pPr lvl="0" algn="l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Mohn</a:t>
            </a:r>
          </a:p>
          <a:p>
            <a:pPr lvl="0" algn="l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Levin Lang</a:t>
            </a:r>
          </a:p>
          <a:p>
            <a:pPr lvl="0" algn="l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Gaußmann </a:t>
            </a:r>
          </a:p>
          <a:p>
            <a:pPr lvl="0"/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82860" y="1753403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1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3024336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18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18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 stage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Basic, non-animated low-poly main character 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First core mechanic: Clairvoyance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56019" y="1491630"/>
            <a:ext cx="3024336" cy="334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itchFamily="49" charset="0"/>
              <a:buChar char="o"/>
            </a:pPr>
            <a:r>
              <a:rPr lang="de-DE" sz="29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stage</a:t>
            </a: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900" dirty="0" smtClean="0">
                <a:latin typeface="MV Boli" pitchFamily="2" charset="0"/>
                <a:cs typeface="MV Boli" pitchFamily="2" charset="0"/>
              </a:rPr>
              <a:t>Basic, non-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low-poly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main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character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with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textures</a:t>
            </a: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900" dirty="0" smtClean="0">
                <a:latin typeface="MV Boli" pitchFamily="2" charset="0"/>
                <a:cs typeface="MV Boli" pitchFamily="2" charset="0"/>
              </a:rPr>
              <a:t>First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core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mechanic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: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Clairvoyance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+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forshadowing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31640" y="105958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105958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sz="3600" dirty="0">
                <a:latin typeface="MV Boli" pitchFamily="2" charset="0"/>
                <a:cs typeface="MV Boli" pitchFamily="2" charset="0"/>
              </a:rPr>
              <a:t>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>
                <a:latin typeface="MV Boli" pitchFamily="2" charset="0"/>
                <a:cs typeface="MV Boli" pitchFamily="2" charset="0"/>
              </a:rPr>
              <a:t>Level 2 - Laboratory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 smtClean="0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Character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 smtClean="0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core mechanic: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6297142" y="2647059"/>
            <a:ext cx="3565878" cy="26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Any Questions?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r>
              <a:rPr lang="de-DE" u="sng" dirty="0">
                <a:latin typeface="MV Boli" pitchFamily="2" charset="0"/>
                <a:cs typeface="MV Boli" pitchFamily="2" charset="0"/>
              </a:rPr>
              <a:t>Team </a:t>
            </a:r>
            <a:r>
              <a:rPr lang="de-DE" u="sng" dirty="0" smtClean="0">
                <a:latin typeface="MV Boli" pitchFamily="2" charset="0"/>
                <a:cs typeface="MV Boli" pitchFamily="2" charset="0"/>
              </a:rPr>
              <a:t>13</a:t>
            </a:r>
            <a:endParaRPr lang="de-DE" u="sng" dirty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Games Academy Frankfurt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Hanauer </a:t>
            </a:r>
            <a:r>
              <a:rPr lang="de-DE" dirty="0">
                <a:latin typeface="MV Boli" pitchFamily="2" charset="0"/>
                <a:cs typeface="MV Boli" pitchFamily="2" charset="0"/>
              </a:rPr>
              <a:t>Landstraße 146</a:t>
            </a: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60314 Frankfurt am Main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Sonja.Koeck@games-academy.de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4594586" y="257246"/>
            <a:ext cx="4006980" cy="49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ummer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ilchgla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Voodoo</Template>
  <TotalTime>0</TotalTime>
  <Words>220</Words>
  <Application>Microsoft Office PowerPoint</Application>
  <PresentationFormat>Bildschirmpräsentation (16:9)</PresentationFormat>
  <Paragraphs>52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MV Boli</vt:lpstr>
      <vt:lpstr>Trebuchet MS</vt:lpstr>
      <vt:lpstr>Verdana</vt:lpstr>
      <vt:lpstr>Wingdings 2</vt:lpstr>
      <vt:lpstr>Summer</vt:lpstr>
      <vt:lpstr>Voodoo</vt:lpstr>
      <vt:lpstr>Review</vt:lpstr>
      <vt:lpstr>Team 13</vt:lpstr>
      <vt:lpstr>Gate 1</vt:lpstr>
      <vt:lpstr>Let’s play!</vt:lpstr>
      <vt:lpstr>Gate 2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69</cp:revision>
  <dcterms:created xsi:type="dcterms:W3CDTF">2018-04-11T12:49:23Z</dcterms:created>
  <dcterms:modified xsi:type="dcterms:W3CDTF">2018-05-24T14:43:54Z</dcterms:modified>
</cp:coreProperties>
</file>