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Ich werde euch heute Gate 1 von unserem Projekt „Voodoo“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praesentieren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Unser Team </a:t>
            </a:r>
            <a:r>
              <a:rPr lang="en-US" dirty="0" err="1" smtClean="0"/>
              <a:t>dafuer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Artists:</a:t>
            </a:r>
            <a:r>
              <a:rPr lang="en-US" baseline="0" dirty="0" smtClean="0"/>
              <a:t> Lou, Jesse, Michelle, Levin und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Jesse und Michelle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mussten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Game Designer Tobias, </a:t>
            </a:r>
            <a:r>
              <a:rPr lang="en-US" baseline="0" dirty="0" err="1" smtClean="0"/>
              <a:t>Artjom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schliesslich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Producer.</a:t>
            </a:r>
            <a:br>
              <a:rPr lang="en-US" baseline="0" dirty="0" smtClean="0"/>
            </a:b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von Michelle und Jesse.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Animatorin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von Metric Minds </a:t>
            </a:r>
            <a:r>
              <a:rPr lang="en-US" baseline="0" dirty="0" err="1" smtClean="0"/>
              <a:t>beanschlagt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allzu</a:t>
            </a:r>
            <a:r>
              <a:rPr lang="en-US" baseline="0" dirty="0" smtClean="0"/>
              <a:t> negative </a:t>
            </a:r>
            <a:r>
              <a:rPr lang="en-US" baseline="0" dirty="0" err="1" smtClean="0"/>
              <a:t>Auswirkungen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direct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gate 1 </a:t>
            </a:r>
            <a:r>
              <a:rPr lang="en-US" baseline="0" dirty="0" err="1" smtClean="0"/>
              <a:t>gesaetzt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kleines</a:t>
            </a:r>
            <a:r>
              <a:rPr lang="en-US" dirty="0" smtClean="0"/>
              <a:t> Review.</a:t>
            </a:r>
            <a:r>
              <a:rPr lang="en-US" baseline="0" dirty="0" smtClean="0"/>
              <a:t>  Voodoo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platformer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Stealth und Puzzle-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</a:t>
            </a:r>
            <a:r>
              <a:rPr lang="en-US" baseline="0" dirty="0" smtClean="0"/>
              <a:t>-Spiel, welches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Unity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versprochen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spielbaren</a:t>
            </a:r>
            <a:r>
              <a:rPr lang="en-US" dirty="0" smtClean="0"/>
              <a:t> </a:t>
            </a:r>
            <a:r>
              <a:rPr lang="en-US" dirty="0" err="1" smtClean="0"/>
              <a:t>Prototypen</a:t>
            </a:r>
            <a:r>
              <a:rPr lang="en-US" dirty="0" smtClean="0"/>
              <a:t> </a:t>
            </a:r>
            <a:r>
              <a:rPr lang="en-US" dirty="0" err="1" smtClean="0"/>
              <a:t>vorzustellen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. </a:t>
            </a:r>
            <a:r>
              <a:rPr lang="en-US" dirty="0" err="1" smtClean="0"/>
              <a:t>Ausserdem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texturierten</a:t>
            </a:r>
            <a:r>
              <a:rPr lang="en-US" dirty="0" smtClean="0"/>
              <a:t> </a:t>
            </a:r>
            <a:r>
              <a:rPr lang="en-US" dirty="0" err="1" smtClean="0"/>
              <a:t>Hauptcharakter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Clairvoyance. Am </a:t>
            </a:r>
            <a:r>
              <a:rPr lang="en-US" baseline="0" dirty="0" err="1" smtClean="0"/>
              <a:t>besten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das Spiel direct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an.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Fuer</a:t>
            </a:r>
            <a:r>
              <a:rPr lang="en-US" dirty="0" smtClean="0"/>
              <a:t> Gate 2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texturierte</a:t>
            </a:r>
            <a:r>
              <a:rPr lang="en-US" baseline="0" dirty="0" smtClean="0"/>
              <a:t> Labor, </a:t>
            </a:r>
            <a:r>
              <a:rPr lang="en-US" baseline="0" dirty="0" err="1" smtClean="0"/>
              <a:t>vorstellen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Hauptcharacter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besitzen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Posession-Mechanik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dazugehoerigen</a:t>
            </a:r>
            <a:r>
              <a:rPr lang="en-US" baseline="0" dirty="0" smtClean="0"/>
              <a:t> Mini-Spiels </a:t>
            </a:r>
            <a:r>
              <a:rPr lang="en-US" baseline="0" dirty="0" err="1" smtClean="0"/>
              <a:t>praesentieren</a:t>
            </a:r>
            <a:r>
              <a:rPr lang="en-US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</a:t>
            </a:r>
            <a:r>
              <a:rPr lang="en-GB" b="1" dirty="0" err="1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Promisses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 vs. Present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endParaRPr lang="en-GB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Problems on the way?</a:t>
            </a:r>
            <a:endParaRPr lang="en-GB" b="1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Vision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3 Goals 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3794234" y="961315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Voodoo is a 3D platformer for lovers of the occult with minimized </a:t>
            </a:r>
            <a:r>
              <a:rPr lang="en-GB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stealth and puzzle-elements</a:t>
            </a:r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0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 smtClean="0">
                <a:latin typeface="MV Boli" pitchFamily="2" charset="0"/>
                <a:cs typeface="MV Boli" pitchFamily="2" charset="0"/>
              </a:rPr>
              <a:t>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6297142" y="2647059"/>
            <a:ext cx="3565878" cy="26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305</Words>
  <Application>Microsoft Office PowerPoint</Application>
  <PresentationFormat>Bildschirmpräsentation (16:9)</PresentationFormat>
  <Paragraphs>46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MV Boli</vt:lpstr>
      <vt:lpstr>Rockwell</vt:lpstr>
      <vt:lpstr>Wingdings 2</vt:lpstr>
      <vt:lpstr>Damask</vt:lpstr>
      <vt:lpstr>Voodoo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75</cp:revision>
  <dcterms:created xsi:type="dcterms:W3CDTF">2018-04-11T12:49:23Z</dcterms:created>
  <dcterms:modified xsi:type="dcterms:W3CDTF">2018-07-03T13:18:05Z</dcterms:modified>
</cp:coreProperties>
</file>