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9"/>
  </p:notesMasterIdLst>
  <p:sldIdLst>
    <p:sldId id="256" r:id="rId2"/>
    <p:sldId id="263" r:id="rId3"/>
    <p:sldId id="259" r:id="rId4"/>
    <p:sldId id="267" r:id="rId5"/>
    <p:sldId id="266" r:id="rId6"/>
    <p:sldId id="261" r:id="rId7"/>
    <p:sldId id="265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39" autoAdjust="0"/>
  </p:normalViewPr>
  <p:slideViewPr>
    <p:cSldViewPr>
      <p:cViewPr varScale="1">
        <p:scale>
          <a:sx n="129" d="100"/>
          <a:sy n="129" d="100"/>
        </p:scale>
        <p:origin x="11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Hello and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Goldmaster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„Doll 13“.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Die</a:t>
            </a:r>
            <a:r>
              <a:rPr lang="en-US" baseline="0" dirty="0"/>
              <a:t> </a:t>
            </a:r>
            <a:r>
              <a:rPr lang="en-US" baseline="0" dirty="0" err="1"/>
              <a:t>heutige</a:t>
            </a:r>
            <a:r>
              <a:rPr lang="en-US" baseline="0" dirty="0"/>
              <a:t> </a:t>
            </a:r>
            <a:r>
              <a:rPr lang="en-US" baseline="0" dirty="0" err="1"/>
              <a:t>Praesentation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r>
              <a:rPr lang="en-US" baseline="0" dirty="0"/>
              <a:t> </a:t>
            </a:r>
            <a:r>
              <a:rPr lang="en-US" baseline="0" dirty="0" err="1"/>
              <a:t>kurz</a:t>
            </a:r>
            <a:r>
              <a:rPr lang="en-US" baseline="0" dirty="0"/>
              <a:t> und </a:t>
            </a:r>
            <a:r>
              <a:rPr lang="en-US" baseline="0" dirty="0" err="1"/>
              <a:t>knackig</a:t>
            </a:r>
            <a:r>
              <a:rPr lang="en-US" baseline="0" dirty="0"/>
              <a:t>, </a:t>
            </a:r>
            <a:r>
              <a:rPr lang="en-US" baseline="0" dirty="0" err="1"/>
              <a:t>damit</a:t>
            </a:r>
            <a:r>
              <a:rPr lang="en-US" baseline="0" dirty="0"/>
              <a:t> </a:t>
            </a:r>
            <a:r>
              <a:rPr lang="en-US" baseline="0" dirty="0" err="1"/>
              <a:t>ihr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</a:t>
            </a:r>
            <a:r>
              <a:rPr lang="en-US" baseline="0" dirty="0" err="1"/>
              <a:t>moeglichst</a:t>
            </a:r>
            <a:r>
              <a:rPr lang="en-US" baseline="0" dirty="0"/>
              <a:t> </a:t>
            </a:r>
            <a:r>
              <a:rPr lang="en-US" baseline="0" dirty="0" err="1"/>
              <a:t>schnell</a:t>
            </a:r>
            <a:r>
              <a:rPr lang="en-US" baseline="0" dirty="0"/>
              <a:t> </a:t>
            </a:r>
            <a:r>
              <a:rPr lang="en-US" baseline="0" dirty="0" err="1"/>
              <a:t>einen</a:t>
            </a:r>
            <a:r>
              <a:rPr lang="en-US" baseline="0" dirty="0"/>
              <a:t> </a:t>
            </a:r>
            <a:r>
              <a:rPr lang="en-US" baseline="0" dirty="0" err="1"/>
              <a:t>direkten</a:t>
            </a:r>
            <a:r>
              <a:rPr lang="en-US" baseline="0" dirty="0"/>
              <a:t> </a:t>
            </a:r>
            <a:r>
              <a:rPr lang="en-US" baseline="0" dirty="0" err="1"/>
              <a:t>Eindruck</a:t>
            </a:r>
            <a:r>
              <a:rPr lang="en-US" baseline="0" dirty="0"/>
              <a:t> </a:t>
            </a:r>
            <a:r>
              <a:rPr lang="en-US" baseline="0" dirty="0" err="1"/>
              <a:t>vom</a:t>
            </a:r>
            <a:r>
              <a:rPr lang="en-US" baseline="0" dirty="0"/>
              <a:t> Spiel </a:t>
            </a:r>
            <a:r>
              <a:rPr lang="en-US" baseline="0" dirty="0" err="1"/>
              <a:t>selbst</a:t>
            </a:r>
            <a:r>
              <a:rPr lang="en-US" baseline="0" dirty="0"/>
              <a:t> </a:t>
            </a:r>
            <a:r>
              <a:rPr lang="en-US" baseline="0" dirty="0" err="1"/>
              <a:t>machen</a:t>
            </a:r>
            <a:r>
              <a:rPr lang="en-US" baseline="0" dirty="0"/>
              <a:t> </a:t>
            </a:r>
            <a:r>
              <a:rPr lang="en-US" baseline="0" dirty="0" err="1"/>
              <a:t>koennt</a:t>
            </a:r>
            <a:r>
              <a:rPr lang="en-US" baseline="0" dirty="0"/>
              <a:t>. </a:t>
            </a:r>
            <a:r>
              <a:rPr lang="en-US" baseline="0" dirty="0" err="1"/>
              <a:t>Kurz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Ablauf</a:t>
            </a:r>
            <a:r>
              <a:rPr lang="en-US" baseline="0" dirty="0"/>
              <a:t>: </a:t>
            </a:r>
            <a:r>
              <a:rPr lang="en-US" baseline="0" dirty="0" err="1"/>
              <a:t>Zuerst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kurzes</a:t>
            </a:r>
            <a:r>
              <a:rPr lang="en-US" baseline="0" dirty="0"/>
              <a:t> Review </a:t>
            </a:r>
            <a:r>
              <a:rPr lang="en-US" baseline="0" dirty="0" err="1"/>
              <a:t>zum</a:t>
            </a:r>
            <a:r>
              <a:rPr lang="en-US" baseline="0" dirty="0"/>
              <a:t> Spiel und </a:t>
            </a:r>
            <a:r>
              <a:rPr lang="en-US" baseline="0" dirty="0" err="1"/>
              <a:t>unserer</a:t>
            </a:r>
            <a:r>
              <a:rPr lang="en-US" baseline="0" dirty="0"/>
              <a:t> Vision </a:t>
            </a:r>
            <a:r>
              <a:rPr lang="en-US" baseline="0" dirty="0" err="1"/>
              <a:t>davon</a:t>
            </a:r>
            <a:r>
              <a:rPr lang="en-US" baseline="0" dirty="0"/>
              <a:t> </a:t>
            </a:r>
            <a:r>
              <a:rPr lang="en-US" baseline="0" dirty="0" err="1"/>
              <a:t>geben</a:t>
            </a:r>
            <a:r>
              <a:rPr lang="en-US" baseline="0" dirty="0"/>
              <a:t> und </a:t>
            </a:r>
            <a:r>
              <a:rPr lang="en-US" baseline="0" dirty="0" err="1"/>
              <a:t>anschliessend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die </a:t>
            </a:r>
            <a:r>
              <a:rPr lang="en-US" baseline="0" dirty="0" err="1"/>
              <a:t>Ziele</a:t>
            </a:r>
            <a:r>
              <a:rPr lang="en-US" baseline="0" dirty="0"/>
              <a:t>, die </a:t>
            </a:r>
            <a:r>
              <a:rPr lang="en-US" baseline="0" dirty="0" err="1"/>
              <a:t>sich</a:t>
            </a:r>
            <a:r>
              <a:rPr lang="en-US" baseline="0" dirty="0"/>
              <a:t> </a:t>
            </a:r>
            <a:r>
              <a:rPr lang="en-US" baseline="0" dirty="0" err="1"/>
              <a:t>unser</a:t>
            </a:r>
            <a:r>
              <a:rPr lang="en-US" baseline="0" dirty="0"/>
              <a:t> Team </a:t>
            </a:r>
            <a:r>
              <a:rPr lang="en-US" baseline="0" dirty="0" err="1"/>
              <a:t>beim</a:t>
            </a:r>
            <a:r>
              <a:rPr lang="en-US" baseline="0" dirty="0"/>
              <a:t> </a:t>
            </a:r>
            <a:r>
              <a:rPr lang="en-US" baseline="0" dirty="0" err="1"/>
              <a:t>letzten</a:t>
            </a:r>
            <a:r>
              <a:rPr lang="en-US" baseline="0" dirty="0"/>
              <a:t> Gate </a:t>
            </a:r>
            <a:r>
              <a:rPr lang="en-US" baseline="0" dirty="0" err="1"/>
              <a:t>gesetzt</a:t>
            </a:r>
            <a:r>
              <a:rPr lang="en-US" baseline="0" dirty="0"/>
              <a:t> hat, und </a:t>
            </a:r>
            <a:r>
              <a:rPr lang="en-US" baseline="0" dirty="0" err="1"/>
              <a:t>unseren</a:t>
            </a:r>
            <a:r>
              <a:rPr lang="en-US" baseline="0" dirty="0"/>
              <a:t> </a:t>
            </a:r>
            <a:r>
              <a:rPr lang="en-US" baseline="0" dirty="0" err="1"/>
              <a:t>tatsaechlichen</a:t>
            </a:r>
            <a:r>
              <a:rPr lang="en-US" baseline="0" dirty="0"/>
              <a:t> Stand </a:t>
            </a:r>
            <a:r>
              <a:rPr lang="en-US" baseline="0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durchgehen</a:t>
            </a:r>
            <a:r>
              <a:rPr lang="en-US" baseline="0" dirty="0"/>
              <a:t>. </a:t>
            </a:r>
            <a:r>
              <a:rPr lang="en-US" baseline="0" dirty="0" err="1"/>
              <a:t>Danach</a:t>
            </a:r>
            <a:r>
              <a:rPr lang="en-US" baseline="0" dirty="0"/>
              <a:t> </a:t>
            </a:r>
            <a:r>
              <a:rPr lang="en-US" baseline="0" dirty="0" err="1"/>
              <a:t>praesentiere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die </a:t>
            </a:r>
            <a:r>
              <a:rPr lang="en-US" baseline="0" dirty="0" err="1"/>
              <a:t>neuen</a:t>
            </a:r>
            <a:r>
              <a:rPr lang="en-US" baseline="0" dirty="0"/>
              <a:t> </a:t>
            </a:r>
            <a:r>
              <a:rPr lang="en-US" baseline="0" dirty="0" err="1"/>
              <a:t>Ziele</a:t>
            </a:r>
            <a:r>
              <a:rPr lang="en-US" baseline="0" dirty="0"/>
              <a:t>, die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uns</a:t>
            </a:r>
            <a:r>
              <a:rPr lang="en-US" baseline="0" dirty="0"/>
              <a:t> </a:t>
            </a:r>
            <a:r>
              <a:rPr lang="en-US" baseline="0" dirty="0" err="1"/>
              <a:t>bis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Goldmaster</a:t>
            </a:r>
            <a:r>
              <a:rPr lang="en-US" baseline="0" dirty="0"/>
              <a:t> </a:t>
            </a:r>
            <a:r>
              <a:rPr lang="en-US" baseline="0" dirty="0" err="1"/>
              <a:t>gesetzt</a:t>
            </a:r>
            <a:r>
              <a:rPr lang="en-US" baseline="0" dirty="0"/>
              <a:t> </a:t>
            </a:r>
            <a:r>
              <a:rPr lang="en-US" baseline="0" dirty="0" err="1"/>
              <a:t>haben</a:t>
            </a:r>
            <a:r>
              <a:rPr lang="en-US" baseline="0" dirty="0"/>
              <a:t> und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geht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schon</a:t>
            </a:r>
            <a:r>
              <a:rPr lang="en-US" baseline="0" dirty="0"/>
              <a:t> </a:t>
            </a:r>
            <a:r>
              <a:rPr lang="en-US" baseline="0" dirty="0" err="1"/>
              <a:t>weiter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Spiel </a:t>
            </a:r>
            <a:r>
              <a:rPr lang="en-US" baseline="0" dirty="0" err="1"/>
              <a:t>selbst</a:t>
            </a:r>
            <a:r>
              <a:rPr lang="en-US" baseline="0" dirty="0"/>
              <a:t>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 err="1"/>
              <a:t>Kommen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gleich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Review.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Doll 13 </a:t>
            </a:r>
            <a:r>
              <a:rPr lang="en-US" baseline="0" dirty="0" err="1"/>
              <a:t>ist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3D puzzle-adventure </a:t>
            </a:r>
            <a:r>
              <a:rPr lang="en-US" baseline="0" dirty="0" err="1"/>
              <a:t>mit</a:t>
            </a:r>
            <a:r>
              <a:rPr lang="en-US" baseline="0" dirty="0"/>
              <a:t> stealth-</a:t>
            </a:r>
            <a:r>
              <a:rPr lang="en-US" baseline="0" dirty="0" err="1"/>
              <a:t>elementen</a:t>
            </a:r>
            <a:r>
              <a:rPr lang="en-US" baseline="0" dirty="0"/>
              <a:t> </a:t>
            </a:r>
            <a:r>
              <a:rPr lang="en-US" baseline="0" dirty="0" err="1"/>
              <a:t>fuer</a:t>
            </a:r>
            <a:r>
              <a:rPr lang="en-US" baseline="0" dirty="0"/>
              <a:t> </a:t>
            </a:r>
            <a:r>
              <a:rPr lang="en-US" baseline="0" dirty="0" err="1"/>
              <a:t>Freunde</a:t>
            </a:r>
            <a:r>
              <a:rPr lang="en-US" baseline="0" dirty="0"/>
              <a:t> des </a:t>
            </a:r>
            <a:r>
              <a:rPr lang="en-US" baseline="0" dirty="0" err="1"/>
              <a:t>Okkulten</a:t>
            </a:r>
            <a:r>
              <a:rPr lang="en-US" baseline="0" dirty="0"/>
              <a:t>.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ist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Singelplayerspiel</a:t>
            </a:r>
            <a:r>
              <a:rPr lang="en-US" baseline="0" dirty="0"/>
              <a:t> </a:t>
            </a:r>
            <a:r>
              <a:rPr lang="en-US" baseline="0" dirty="0" err="1"/>
              <a:t>fuer</a:t>
            </a:r>
            <a:r>
              <a:rPr lang="en-US" baseline="0" dirty="0"/>
              <a:t> den PC in </a:t>
            </a:r>
            <a:r>
              <a:rPr lang="en-US" baseline="0" dirty="0" err="1"/>
              <a:t>dem</a:t>
            </a:r>
            <a:r>
              <a:rPr lang="en-US" baseline="0" dirty="0"/>
              <a:t> der </a:t>
            </a:r>
            <a:r>
              <a:rPr lang="en-US" baseline="0" dirty="0" err="1"/>
              <a:t>Spieler</a:t>
            </a:r>
            <a:r>
              <a:rPr lang="en-US" baseline="0" dirty="0"/>
              <a:t> </a:t>
            </a:r>
            <a:r>
              <a:rPr lang="en-US" baseline="0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kleine</a:t>
            </a:r>
            <a:r>
              <a:rPr lang="en-US" baseline="0" dirty="0"/>
              <a:t> Voodoo-</a:t>
            </a:r>
            <a:r>
              <a:rPr lang="en-US" baseline="0" dirty="0" err="1"/>
              <a:t>Puppe</a:t>
            </a:r>
            <a:r>
              <a:rPr lang="en-US" baseline="0" dirty="0"/>
              <a:t> </a:t>
            </a:r>
            <a:r>
              <a:rPr lang="en-US" baseline="0" dirty="0" err="1"/>
              <a:t>steuert</a:t>
            </a:r>
            <a:r>
              <a:rPr lang="en-US" baseline="0" dirty="0"/>
              <a:t>, </a:t>
            </a:r>
            <a:r>
              <a:rPr lang="en-US" baseline="0" dirty="0" err="1"/>
              <a:t>welche</a:t>
            </a:r>
            <a:r>
              <a:rPr lang="en-US" baseline="0" dirty="0"/>
              <a:t> </a:t>
            </a:r>
            <a:r>
              <a:rPr lang="en-US" baseline="0" dirty="0" err="1"/>
              <a:t>im</a:t>
            </a:r>
            <a:r>
              <a:rPr lang="en-US" baseline="0" dirty="0"/>
              <a:t> Keller </a:t>
            </a:r>
            <a:r>
              <a:rPr lang="en-US" baseline="0" dirty="0" err="1"/>
              <a:t>einer</a:t>
            </a:r>
            <a:r>
              <a:rPr lang="en-US" baseline="0" dirty="0"/>
              <a:t> </a:t>
            </a:r>
            <a:r>
              <a:rPr lang="en-US" baseline="0" dirty="0" err="1"/>
              <a:t>Geheimbasis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Leben</a:t>
            </a:r>
            <a:r>
              <a:rPr lang="en-US" baseline="0" dirty="0"/>
              <a:t> </a:t>
            </a:r>
            <a:r>
              <a:rPr lang="en-US" baseline="0" dirty="0" err="1"/>
              <a:t>erwacht</a:t>
            </a:r>
            <a:r>
              <a:rPr lang="en-US" baseline="0" dirty="0"/>
              <a:t> </a:t>
            </a:r>
            <a:r>
              <a:rPr lang="en-US" baseline="0" dirty="0" err="1"/>
              <a:t>ist</a:t>
            </a:r>
            <a:r>
              <a:rPr lang="en-US" baseline="0" dirty="0"/>
              <a:t> und nun </a:t>
            </a:r>
            <a:r>
              <a:rPr lang="en-US" baseline="0" dirty="0" err="1"/>
              <a:t>versucht</a:t>
            </a:r>
            <a:r>
              <a:rPr lang="en-US" baseline="0" dirty="0"/>
              <a:t> </a:t>
            </a:r>
            <a:r>
              <a:rPr lang="en-US" baseline="0" dirty="0" err="1"/>
              <a:t>daraus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fliehen</a:t>
            </a:r>
            <a:r>
              <a:rPr lang="en-US" baseline="0" dirty="0"/>
              <a:t>. Das </a:t>
            </a:r>
            <a:r>
              <a:rPr lang="en-US" baseline="0" dirty="0" err="1"/>
              <a:t>Ganze</a:t>
            </a:r>
            <a:r>
              <a:rPr lang="en-US" baseline="0" dirty="0"/>
              <a:t> </a:t>
            </a:r>
            <a:r>
              <a:rPr lang="en-US" baseline="0" dirty="0" err="1"/>
              <a:t>spielt</a:t>
            </a:r>
            <a:r>
              <a:rPr lang="en-US" baseline="0" dirty="0"/>
              <a:t> in den 1950ern und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versuchen</a:t>
            </a:r>
            <a:r>
              <a:rPr lang="en-US" baseline="0" dirty="0"/>
              <a:t> das Spiel </a:t>
            </a:r>
            <a:r>
              <a:rPr lang="en-US" baseline="0" dirty="0" err="1"/>
              <a:t>bis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Goldmaster</a:t>
            </a:r>
            <a:r>
              <a:rPr lang="en-US" baseline="0" dirty="0"/>
              <a:t> so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gestalten</a:t>
            </a:r>
            <a:r>
              <a:rPr lang="en-US" baseline="0" dirty="0"/>
              <a:t>, </a:t>
            </a:r>
            <a:r>
              <a:rPr lang="en-US" baseline="0" dirty="0" err="1"/>
              <a:t>dass</a:t>
            </a:r>
            <a:r>
              <a:rPr lang="en-US" baseline="0" dirty="0"/>
              <a:t> der </a:t>
            </a:r>
            <a:r>
              <a:rPr lang="en-US" baseline="0" dirty="0" err="1"/>
              <a:t>Spieler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Hilfe</a:t>
            </a:r>
            <a:r>
              <a:rPr lang="en-US" baseline="0" dirty="0"/>
              <a:t> von Storytelling-</a:t>
            </a:r>
            <a:r>
              <a:rPr lang="en-US" baseline="0" dirty="0" err="1"/>
              <a:t>Elementen</a:t>
            </a:r>
            <a:r>
              <a:rPr lang="en-US" baseline="0" dirty="0"/>
              <a:t> </a:t>
            </a:r>
            <a:r>
              <a:rPr lang="en-US" baseline="0" dirty="0" err="1"/>
              <a:t>im</a:t>
            </a:r>
            <a:r>
              <a:rPr lang="en-US" baseline="0" dirty="0"/>
              <a:t> Spiel die </a:t>
            </a:r>
            <a:r>
              <a:rPr lang="en-US" baseline="0" dirty="0" err="1"/>
              <a:t>Hintergrundgeschichte</a:t>
            </a:r>
            <a:r>
              <a:rPr lang="en-US" baseline="0" dirty="0"/>
              <a:t> </a:t>
            </a:r>
            <a:r>
              <a:rPr lang="en-US" baseline="0" dirty="0" err="1"/>
              <a:t>dazu</a:t>
            </a:r>
            <a:r>
              <a:rPr lang="en-US" baseline="0" dirty="0"/>
              <a:t> </a:t>
            </a:r>
            <a:r>
              <a:rPr lang="en-US" baseline="0" dirty="0" err="1"/>
              <a:t>nachvollziehen</a:t>
            </a:r>
            <a:r>
              <a:rPr lang="en-US" baseline="0" dirty="0"/>
              <a:t> </a:t>
            </a:r>
            <a:r>
              <a:rPr lang="en-US" baseline="0" dirty="0" err="1"/>
              <a:t>bzw</a:t>
            </a:r>
            <a:r>
              <a:rPr lang="en-US" baseline="0" dirty="0"/>
              <a:t>. </a:t>
            </a:r>
            <a:r>
              <a:rPr lang="en-US" baseline="0" dirty="0" err="1"/>
              <a:t>Aufdecken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. 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Nun </a:t>
            </a:r>
            <a:r>
              <a:rPr lang="en-US" baseline="0" dirty="0" err="1"/>
              <a:t>zu</a:t>
            </a:r>
            <a:r>
              <a:rPr lang="en-US" baseline="0" dirty="0"/>
              <a:t> den </a:t>
            </a:r>
            <a:r>
              <a:rPr lang="en-US" baseline="0" dirty="0" err="1"/>
              <a:t>Zielen</a:t>
            </a:r>
            <a:r>
              <a:rPr lang="en-US" baseline="0" dirty="0"/>
              <a:t> die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uns</a:t>
            </a:r>
            <a:r>
              <a:rPr lang="en-US" baseline="0" dirty="0"/>
              <a:t> </a:t>
            </a:r>
            <a:r>
              <a:rPr lang="en-US" baseline="0" dirty="0" err="1"/>
              <a:t>bis</a:t>
            </a:r>
            <a:r>
              <a:rPr lang="en-US" baseline="0" dirty="0"/>
              <a:t> </a:t>
            </a:r>
            <a:r>
              <a:rPr lang="en-US" baseline="0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gesetzt</a:t>
            </a:r>
            <a:r>
              <a:rPr lang="en-US" baseline="0" dirty="0"/>
              <a:t> </a:t>
            </a:r>
            <a:r>
              <a:rPr lang="en-US" baseline="0" dirty="0" err="1"/>
              <a:t>hatten</a:t>
            </a:r>
            <a:r>
              <a:rPr lang="en-US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4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95833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of</a:t>
            </a:r>
            <a:r>
              <a:rPr lang="de-DE" dirty="0">
                <a:latin typeface="MV Boli" pitchFamily="2" charset="0"/>
                <a:cs typeface="MV Boli" pitchFamily="2" charset="0"/>
              </a:rPr>
              <a:t> Contents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Team Rex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3 Promises vs. Present	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B9DA1F-423A-49C2-9951-B3D52D271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0412">
            <a:off x="5195468" y="771550"/>
            <a:ext cx="3262732" cy="32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Type:	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	</a:t>
            </a:r>
            <a:r>
              <a:rPr lang="en-GB" dirty="0" err="1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	Supernatural 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 Doll 13 is a 3D puzzle-adventure for lovers of the occult with minimized stealth-elements.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6A4B5F-6A8E-4D4B-8AAB-71263C1E33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4346">
            <a:off x="6464709" y="1885607"/>
            <a:ext cx="2411583" cy="24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14" y="29626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Team Rex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37828" y="2516903"/>
            <a:ext cx="2590056" cy="690250"/>
          </a:xfrm>
        </p:spPr>
        <p:txBody>
          <a:bodyPr>
            <a:normAutofit/>
          </a:bodyPr>
          <a:lstStyle/>
          <a:p>
            <a:pPr algn="l"/>
            <a:r>
              <a:rPr lang="de-DE" sz="2000" dirty="0" err="1">
                <a:latin typeface="MV Boli" pitchFamily="2" charset="0"/>
                <a:cs typeface="MV Boli" pitchFamily="2" charset="0"/>
              </a:rPr>
              <a:t>Artjom</a:t>
            </a:r>
            <a:r>
              <a:rPr lang="de-DE" sz="2000" dirty="0">
                <a:latin typeface="MV Boli" pitchFamily="2" charset="0"/>
                <a:cs typeface="MV Boli" pitchFamily="2" charset="0"/>
              </a:rPr>
              <a:t> </a:t>
            </a:r>
            <a:r>
              <a:rPr lang="de-DE" sz="2000" dirty="0" err="1">
                <a:latin typeface="MV Boli" pitchFamily="2" charset="0"/>
                <a:cs typeface="MV Boli" pitchFamily="2" charset="0"/>
              </a:rPr>
              <a:t>Schmitke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9515BE-AA36-4949-A48E-F631C6C9A9FA}"/>
              </a:ext>
            </a:extLst>
          </p:cNvPr>
          <p:cNvSpPr txBox="1"/>
          <p:nvPr/>
        </p:nvSpPr>
        <p:spPr>
          <a:xfrm>
            <a:off x="937828" y="2094828"/>
            <a:ext cx="1941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u="sng" dirty="0" err="1">
                <a:latin typeface="MV Boli" panose="02000500030200090000" pitchFamily="2" charset="0"/>
                <a:cs typeface="MV Boli" panose="02000500030200090000" pitchFamily="2" charset="0"/>
              </a:rPr>
              <a:t>Programmer</a:t>
            </a:r>
            <a:r>
              <a:rPr lang="de-DE" sz="2000" i="1" u="sng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149CAF-C43C-4720-8EB9-DC920954CF18}"/>
              </a:ext>
            </a:extLst>
          </p:cNvPr>
          <p:cNvSpPr txBox="1"/>
          <p:nvPr/>
        </p:nvSpPr>
        <p:spPr>
          <a:xfrm>
            <a:off x="1331640" y="3207054"/>
            <a:ext cx="244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u="sng" dirty="0">
                <a:latin typeface="MV Boli" panose="02000500030200090000" pitchFamily="2" charset="0"/>
                <a:cs typeface="MV Boli" panose="02000500030200090000" pitchFamily="2" charset="0"/>
              </a:rPr>
              <a:t>Game Designer: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6E4C3AB1-CE8E-4BE8-AAFE-2299FF63AF68}"/>
              </a:ext>
            </a:extLst>
          </p:cNvPr>
          <p:cNvSpPr txBox="1">
            <a:spLocks/>
          </p:cNvSpPr>
          <p:nvPr/>
        </p:nvSpPr>
        <p:spPr>
          <a:xfrm>
            <a:off x="1329307" y="3634821"/>
            <a:ext cx="2590056" cy="69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>
                <a:latin typeface="MV Boli" pitchFamily="2" charset="0"/>
                <a:cs typeface="MV Boli" pitchFamily="2" charset="0"/>
              </a:rPr>
              <a:t>Tobias Schuster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EFED0C-9FF4-4322-9B32-C1E10CBD9875}"/>
              </a:ext>
            </a:extLst>
          </p:cNvPr>
          <p:cNvSpPr txBox="1"/>
          <p:nvPr/>
        </p:nvSpPr>
        <p:spPr>
          <a:xfrm>
            <a:off x="685800" y="1071699"/>
            <a:ext cx="244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u="sng" dirty="0">
                <a:latin typeface="MV Boli" panose="02000500030200090000" pitchFamily="2" charset="0"/>
                <a:cs typeface="MV Boli" panose="02000500030200090000" pitchFamily="2" charset="0"/>
              </a:rPr>
              <a:t>Producer: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54350324-3D00-484E-BA3D-52E8AFDA4134}"/>
              </a:ext>
            </a:extLst>
          </p:cNvPr>
          <p:cNvSpPr txBox="1">
            <a:spLocks/>
          </p:cNvSpPr>
          <p:nvPr/>
        </p:nvSpPr>
        <p:spPr>
          <a:xfrm>
            <a:off x="685800" y="1459692"/>
            <a:ext cx="2590056" cy="69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>
                <a:latin typeface="MV Boli" pitchFamily="2" charset="0"/>
                <a:cs typeface="MV Boli" pitchFamily="2" charset="0"/>
              </a:rPr>
              <a:t>Sonja Köck</a:t>
            </a:r>
          </a:p>
        </p:txBody>
      </p:sp>
    </p:spTree>
    <p:extLst>
      <p:ext uri="{BB962C8B-B14F-4D97-AF65-F5344CB8AC3E}">
        <p14:creationId xmlns:p14="http://schemas.microsoft.com/office/powerpoint/2010/main" val="12686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Team Rex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MV Boli" pitchFamily="2" charset="0"/>
                <a:cs typeface="MV Boli" pitchFamily="2" charset="0"/>
              </a:rPr>
              <a:t>Levin Lang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MV Boli" pitchFamily="2" charset="0"/>
                <a:cs typeface="MV Boli" pitchFamily="2" charset="0"/>
              </a:rPr>
              <a:t>Michelle Mohn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MV Boli" pitchFamily="2" charset="0"/>
                <a:cs typeface="MV Boli" pitchFamily="2" charset="0"/>
              </a:rPr>
              <a:t>Jesse Haines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MV Boli" pitchFamily="2" charset="0"/>
                <a:cs typeface="MV Boli" pitchFamily="2" charset="0"/>
              </a:rPr>
              <a:t>Michelle </a:t>
            </a:r>
            <a:r>
              <a:rPr lang="de-DE" sz="2000" dirty="0" err="1">
                <a:latin typeface="MV Boli" pitchFamily="2" charset="0"/>
                <a:cs typeface="MV Boli" pitchFamily="2" charset="0"/>
              </a:rPr>
              <a:t>Gaußmann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 err="1">
                <a:latin typeface="MV Boli" pitchFamily="2" charset="0"/>
                <a:cs typeface="MV Boli" pitchFamily="2" charset="0"/>
              </a:rPr>
              <a:t>Marlou</a:t>
            </a:r>
            <a:r>
              <a:rPr lang="de-DE" sz="2000" dirty="0">
                <a:latin typeface="MV Boli" pitchFamily="2" charset="0"/>
                <a:cs typeface="MV Boli" pitchFamily="2" charset="0"/>
              </a:rPr>
              <a:t> Nolting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9515BE-AA36-4949-A48E-F631C6C9A9FA}"/>
              </a:ext>
            </a:extLst>
          </p:cNvPr>
          <p:cNvSpPr txBox="1"/>
          <p:nvPr/>
        </p:nvSpPr>
        <p:spPr>
          <a:xfrm>
            <a:off x="611560" y="1122298"/>
            <a:ext cx="1941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u="sng" dirty="0">
                <a:latin typeface="MV Boli" panose="02000500030200090000" pitchFamily="2" charset="0"/>
                <a:cs typeface="MV Boli" panose="02000500030200090000" pitchFamily="2" charset="0"/>
              </a:rPr>
              <a:t>Artists: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67F084C-21B5-44EA-9E05-B143280E68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61230"/>
            <a:ext cx="2939926" cy="17552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E4A2D7-DFCF-4938-B9C2-0495B67536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145706"/>
            <a:ext cx="3924499" cy="22425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8715977-C5E1-4E49-9874-BE778EC86E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06" y="1915496"/>
            <a:ext cx="2139702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MV Boli" pitchFamily="2" charset="0"/>
                <a:cs typeface="MV Boli" pitchFamily="2" charset="0"/>
              </a:rPr>
              <a:t>Gate 3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itchFamily="49" charset="0"/>
              <a:buChar char="o"/>
            </a:pPr>
            <a:r>
              <a:rPr lang="de-DE" dirty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342900" indent="-342900" algn="l"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 algn="l">
              <a:buFont typeface="Courier New" pitchFamily="49" charset="0"/>
              <a:buChar char="o"/>
            </a:pPr>
            <a:r>
              <a:rPr lang="de-DE" dirty="0">
                <a:latin typeface="MV Boli" pitchFamily="2" charset="0"/>
                <a:cs typeface="MV Boli" pitchFamily="2" charset="0"/>
              </a:rPr>
              <a:t>Menu</a:t>
            </a:r>
          </a:p>
          <a:p>
            <a:pPr marL="342900" indent="-342900" algn="l"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 algn="l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Polished</a:t>
            </a:r>
            <a:r>
              <a:rPr lang="de-DE" dirty="0">
                <a:latin typeface="MV Boli" pitchFamily="2" charset="0"/>
                <a:cs typeface="MV Boli" pitchFamily="2" charset="0"/>
              </a:rPr>
              <a:t> Game</a:t>
            </a: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>
              <a:latin typeface="MV Boli" pitchFamily="2" charset="0"/>
              <a:cs typeface="MV Boli" pitchFamily="2" charset="0"/>
            </a:endParaRP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53" y="1514475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52" y="2318370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52" y="3138355"/>
            <a:ext cx="553387" cy="5067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B11508-CA83-4333-91D1-7AA49DC8CF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3519">
            <a:off x="6918919" y="307868"/>
            <a:ext cx="1851670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267</Words>
  <Application>Microsoft Office PowerPoint</Application>
  <PresentationFormat>Bildschirmpräsentation (16:9)</PresentationFormat>
  <Paragraphs>51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Bookman Old Style</vt:lpstr>
      <vt:lpstr>Calibri</vt:lpstr>
      <vt:lpstr>Courier New</vt:lpstr>
      <vt:lpstr>MV Boli</vt:lpstr>
      <vt:lpstr>Rockwell</vt:lpstr>
      <vt:lpstr>Wingdings</vt:lpstr>
      <vt:lpstr>Wingdings 2</vt:lpstr>
      <vt:lpstr>Damask</vt:lpstr>
      <vt:lpstr>Doll 13</vt:lpstr>
      <vt:lpstr>Table of Contents</vt:lpstr>
      <vt:lpstr>Review</vt:lpstr>
      <vt:lpstr>Team Rex</vt:lpstr>
      <vt:lpstr>Team Rex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120</cp:revision>
  <dcterms:created xsi:type="dcterms:W3CDTF">2018-04-11T12:49:23Z</dcterms:created>
  <dcterms:modified xsi:type="dcterms:W3CDTF">2018-08-06T15:22:06Z</dcterms:modified>
</cp:coreProperties>
</file>