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3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Ich werde euch heute Gate 1 von unserem Projekt „Voodoo“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praesentieren</a:t>
            </a:r>
            <a:r>
              <a:rPr lang="de-DE" baseline="0" dirty="0" smtClean="0"/>
              <a:t>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kleines</a:t>
            </a:r>
            <a:r>
              <a:rPr lang="en-US" dirty="0" smtClean="0"/>
              <a:t> Review.</a:t>
            </a:r>
            <a:r>
              <a:rPr lang="en-US" baseline="0" dirty="0" smtClean="0"/>
              <a:t> </a:t>
            </a:r>
            <a:r>
              <a:rPr lang="en-US" baseline="0" dirty="0" smtClean="0"/>
              <a:t> Voodoo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3D platformer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Freunde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Okkulten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einigen</a:t>
            </a:r>
            <a:r>
              <a:rPr lang="en-US" baseline="0" dirty="0" smtClean="0"/>
              <a:t> Stealth und Puzzle-</a:t>
            </a:r>
            <a:r>
              <a:rPr lang="en-US" baseline="0" dirty="0" err="1" smtClean="0"/>
              <a:t>Elementen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Singelplayer</a:t>
            </a:r>
            <a:r>
              <a:rPr lang="en-US" baseline="0" dirty="0" smtClean="0"/>
              <a:t>-Spiel, welches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Unity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den PC </a:t>
            </a:r>
            <a:r>
              <a:rPr lang="en-US" baseline="0" dirty="0" err="1" smtClean="0"/>
              <a:t>erstellt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Unser Team </a:t>
            </a:r>
            <a:r>
              <a:rPr lang="en-US" dirty="0" err="1" smtClean="0"/>
              <a:t>dafuer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Artists:</a:t>
            </a:r>
            <a:r>
              <a:rPr lang="en-US" baseline="0" dirty="0" smtClean="0"/>
              <a:t> Lou, Jesse, Michelle, Levin und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wobei</a:t>
            </a:r>
            <a:r>
              <a:rPr lang="en-US" baseline="0" dirty="0" smtClean="0"/>
              <a:t> Jesse und Michelle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mussten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Game Designer Tobias, </a:t>
            </a:r>
            <a:r>
              <a:rPr lang="en-US" baseline="0" dirty="0" err="1" smtClean="0"/>
              <a:t>Artjom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schliesslich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Producer.</a:t>
            </a:r>
            <a:br>
              <a:rPr lang="en-US" baseline="0" dirty="0" smtClean="0"/>
            </a:b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smtClean="0"/>
              <a:t>und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von Michelle und Jesse.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Animatorin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Wochen</a:t>
            </a:r>
            <a:r>
              <a:rPr lang="en-US" baseline="0" dirty="0" smtClean="0"/>
              <a:t> von Metric Minds </a:t>
            </a:r>
            <a:r>
              <a:rPr lang="en-US" baseline="0" dirty="0" err="1" smtClean="0"/>
              <a:t>beanschlagt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allzu</a:t>
            </a:r>
            <a:r>
              <a:rPr lang="en-US" baseline="0" dirty="0" smtClean="0"/>
              <a:t> negative </a:t>
            </a:r>
            <a:r>
              <a:rPr lang="en-US" baseline="0" dirty="0" err="1" smtClean="0"/>
              <a:t>Auswirkungen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direct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fuer</a:t>
            </a:r>
            <a:r>
              <a:rPr lang="en-US" baseline="0" dirty="0" smtClean="0"/>
              <a:t> gate 1 </a:t>
            </a:r>
            <a:r>
              <a:rPr lang="en-US" baseline="0" dirty="0" err="1" smtClean="0"/>
              <a:t>gesaetzt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versprochen</a:t>
            </a:r>
            <a:r>
              <a:rPr lang="en-US" dirty="0" smtClean="0"/>
              <a:t> </a:t>
            </a: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spielbaren</a:t>
            </a:r>
            <a:r>
              <a:rPr lang="en-US" dirty="0" smtClean="0"/>
              <a:t> </a:t>
            </a:r>
            <a:r>
              <a:rPr lang="en-US" dirty="0" err="1" smtClean="0"/>
              <a:t>Prototypen</a:t>
            </a:r>
            <a:r>
              <a:rPr lang="en-US" dirty="0" smtClean="0"/>
              <a:t> </a:t>
            </a:r>
            <a:r>
              <a:rPr lang="en-US" dirty="0" err="1" smtClean="0"/>
              <a:t>vorzustellen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r>
              <a:rPr lang="en-US" dirty="0" smtClean="0"/>
              <a:t>. </a:t>
            </a:r>
            <a:r>
              <a:rPr lang="en-US" dirty="0" err="1" smtClean="0"/>
              <a:t>Ausserdem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unseren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texturierten</a:t>
            </a:r>
            <a:r>
              <a:rPr lang="en-US" dirty="0" smtClean="0"/>
              <a:t> </a:t>
            </a:r>
            <a:r>
              <a:rPr lang="en-US" dirty="0" err="1" smtClean="0"/>
              <a:t>Hauptcharakter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Mechanik</a:t>
            </a:r>
            <a:r>
              <a:rPr lang="en-US" baseline="0" dirty="0" smtClean="0"/>
              <a:t>: Clairvoyance. Am </a:t>
            </a:r>
            <a:r>
              <a:rPr lang="en-US" baseline="0" dirty="0" err="1" smtClean="0"/>
              <a:t>besten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das Spiel direct </a:t>
            </a:r>
            <a:r>
              <a:rPr lang="en-US" baseline="0" dirty="0" err="1" smtClean="0"/>
              <a:t>einmal</a:t>
            </a:r>
            <a:r>
              <a:rPr lang="en-US" baseline="0" dirty="0" smtClean="0"/>
              <a:t> an.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7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Fuer</a:t>
            </a:r>
            <a:r>
              <a:rPr lang="en-US" dirty="0" smtClean="0"/>
              <a:t> Gate 2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naemlich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texturierte</a:t>
            </a:r>
            <a:r>
              <a:rPr lang="en-US" baseline="0" dirty="0" smtClean="0"/>
              <a:t> Labor, </a:t>
            </a:r>
            <a:r>
              <a:rPr lang="en-US" baseline="0" dirty="0" err="1" smtClean="0"/>
              <a:t>vorstellen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unser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Hauptcharacter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Basis-</a:t>
            </a:r>
            <a:r>
              <a:rPr lang="en-US" baseline="0" dirty="0" err="1" smtClean="0"/>
              <a:t>Animationen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besitzen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Ausserdem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Posession-Mechanik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dazugehoerigen</a:t>
            </a:r>
            <a:r>
              <a:rPr lang="en-US" baseline="0" dirty="0" smtClean="0"/>
              <a:t> Mini-Spiels </a:t>
            </a:r>
            <a:r>
              <a:rPr lang="en-US" baseline="0" dirty="0" err="1" smtClean="0"/>
              <a:t>praesentieren</a:t>
            </a:r>
            <a:r>
              <a:rPr lang="en-US" baseline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68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1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4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412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51917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8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79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Voodoo is a 3D platformer for lovers of the occult with minimized </a:t>
            </a:r>
            <a:r>
              <a:rPr lang="en-GB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stealth and puzzle-elements</a:t>
            </a:r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0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Artjom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Art: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Marlou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Nolting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Levin Lang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>
                <a:latin typeface="MV Boli" pitchFamily="2" charset="0"/>
                <a:cs typeface="MV Boli" pitchFamily="2" charset="0"/>
              </a:rPr>
              <a:t>Level 2 - Laboratory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6297142" y="2647059"/>
            <a:ext cx="3565878" cy="26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Voodoo</Template>
  <TotalTime>0</TotalTime>
  <Words>317</Words>
  <Application>Microsoft Office PowerPoint</Application>
  <PresentationFormat>Bildschirmpräsentation (16:9)</PresentationFormat>
  <Paragraphs>56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71</cp:revision>
  <dcterms:created xsi:type="dcterms:W3CDTF">2018-04-11T12:49:23Z</dcterms:created>
  <dcterms:modified xsi:type="dcterms:W3CDTF">2018-05-25T07:30:10Z</dcterms:modified>
</cp:coreProperties>
</file>