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8" r:id="rId3"/>
    <p:sldId id="261" r:id="rId4"/>
    <p:sldId id="267" r:id="rId5"/>
    <p:sldId id="266" r:id="rId6"/>
    <p:sldId id="269" r:id="rId7"/>
    <p:sldId id="268" r:id="rId8"/>
    <p:sldId id="270" r:id="rId9"/>
    <p:sldId id="272" r:id="rId10"/>
    <p:sldId id="25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4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7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1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1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1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2F2B-2CF7-466F-A707-521EF4EC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662492"/>
            <a:ext cx="8791575" cy="8393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Курсовая работа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2F5C21-0A3A-4E5E-9D6F-F4B2B567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0" y="4521070"/>
            <a:ext cx="8791575" cy="536825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Тема: разработка и развертывание в облачном сервисе клиент-серверного </a:t>
            </a:r>
            <a:r>
              <a:rPr lang="ru-RU" dirty="0" err="1">
                <a:solidFill>
                  <a:schemeClr val="tx1"/>
                </a:solidFill>
              </a:rPr>
              <a:t>фуллстек</a:t>
            </a:r>
            <a:r>
              <a:rPr lang="ru-RU" dirty="0">
                <a:solidFill>
                  <a:schemeClr val="tx1"/>
                </a:solidFill>
              </a:rPr>
              <a:t>-приложения для контроля выдачи книг в библиотеке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9BF92-DD5C-4C47-A64E-057E37247D06}"/>
              </a:ext>
            </a:extLst>
          </p:cNvPr>
          <p:cNvSpPr txBox="1"/>
          <p:nvPr/>
        </p:nvSpPr>
        <p:spPr>
          <a:xfrm>
            <a:off x="3124198" y="1389194"/>
            <a:ext cx="594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МИНОБРНАУКИ РОССИИ</a:t>
            </a:r>
          </a:p>
          <a:p>
            <a:pPr algn="ctr"/>
            <a:r>
              <a:rPr lang="ru-RU" sz="1600" dirty="0"/>
              <a:t>Федеральное бюджетное образовательное учреждение 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«Российский технологический университет»</a:t>
            </a:r>
          </a:p>
          <a:p>
            <a:pPr algn="ctr"/>
            <a:r>
              <a:rPr lang="ru-RU" sz="1600" b="1" dirty="0"/>
              <a:t>МИРЭА</a:t>
            </a:r>
          </a:p>
          <a:p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44157-5111-4386-AFAA-C68B2F28B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2" y="240474"/>
            <a:ext cx="970193" cy="10405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0150B4-4649-471E-B35D-D4DF7F9A1CAB}"/>
              </a:ext>
            </a:extLst>
          </p:cNvPr>
          <p:cNvSpPr/>
          <p:nvPr/>
        </p:nvSpPr>
        <p:spPr>
          <a:xfrm>
            <a:off x="1700212" y="2898648"/>
            <a:ext cx="879157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b="1" dirty="0"/>
              <a:t>Институт Информационных технологий (ИТ)</a:t>
            </a:r>
            <a:br>
              <a:rPr lang="ru-RU" b="1" dirty="0"/>
            </a:br>
            <a:r>
              <a:rPr lang="ru-RU" b="1" dirty="0"/>
              <a:t>Кафедра Инструментального и прикладного программного обеспечения (</a:t>
            </a:r>
            <a:r>
              <a:rPr lang="ru-RU" b="1" dirty="0" err="1"/>
              <a:t>ИиППО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1A223-09CC-4993-BA3E-3C241252E2A9}"/>
              </a:ext>
            </a:extLst>
          </p:cNvPr>
          <p:cNvSpPr txBox="1"/>
          <p:nvPr/>
        </p:nvSpPr>
        <p:spPr>
          <a:xfrm>
            <a:off x="8073572" y="5362639"/>
            <a:ext cx="397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Исполнитель: Московка А.А.</a:t>
            </a:r>
          </a:p>
          <a:p>
            <a:pPr algn="r"/>
            <a:r>
              <a:rPr lang="ru-RU" dirty="0"/>
              <a:t>Группа: ИКБО-20-19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C498F-77A5-45AF-AB12-13A06A7919FF}"/>
              </a:ext>
            </a:extLst>
          </p:cNvPr>
          <p:cNvSpPr txBox="1"/>
          <p:nvPr/>
        </p:nvSpPr>
        <p:spPr>
          <a:xfrm>
            <a:off x="4564740" y="6008970"/>
            <a:ext cx="30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МИРЭА, 202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89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82691-7F38-454E-8DAB-BC6A0E613DF0}"/>
              </a:ext>
            </a:extLst>
          </p:cNvPr>
          <p:cNvSpPr txBox="1"/>
          <p:nvPr/>
        </p:nvSpPr>
        <p:spPr>
          <a:xfrm>
            <a:off x="2061352" y="159080"/>
            <a:ext cx="806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Формы выдачи и возврата книги</a:t>
            </a:r>
            <a:endParaRPr lang="en-US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AB259E-F78F-4E64-87D2-E114FF1268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3740" y="2463993"/>
            <a:ext cx="4833703" cy="2137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7F1D4D-8E7A-4DD8-8544-19D3EAD269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9550" y="2463991"/>
            <a:ext cx="5073513" cy="2137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6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82691-7F38-454E-8DAB-BC6A0E613DF0}"/>
              </a:ext>
            </a:extLst>
          </p:cNvPr>
          <p:cNvSpPr txBox="1"/>
          <p:nvPr/>
        </p:nvSpPr>
        <p:spPr>
          <a:xfrm>
            <a:off x="1073230" y="38100"/>
            <a:ext cx="990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Форма для удаления книг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AD5E18-78F7-42C3-A7DB-39ED4ED98D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5995" y="2709386"/>
            <a:ext cx="7640009" cy="1439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54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E00CF-5CC1-4D6F-AC28-EE27CC2DDCF4}"/>
              </a:ext>
            </a:extLst>
          </p:cNvPr>
          <p:cNvSpPr txBox="1"/>
          <p:nvPr/>
        </p:nvSpPr>
        <p:spPr>
          <a:xfrm>
            <a:off x="3097753" y="246566"/>
            <a:ext cx="599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Анализ предметной области</a:t>
            </a:r>
            <a:endParaRPr lang="en-US" sz="3200" dirty="0"/>
          </a:p>
        </p:txBody>
      </p:sp>
      <p:pic>
        <p:nvPicPr>
          <p:cNvPr id="1026" name="Picture 2" descr="Информационно-библиотечный центр - Инфраструктура - РТУ МИРЭА">
            <a:extLst>
              <a:ext uri="{FF2B5EF4-FFF2-40B4-BE49-F238E27FC236}">
                <a16:creationId xmlns:a16="http://schemas.microsoft.com/office/drawing/2014/main" id="{B6CFBCA8-23F0-4ADE-9D52-27FF2A7C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2" y="1437925"/>
            <a:ext cx="6344708" cy="39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AAB58A-87BF-4C17-B9B6-EAAD5549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26" y="3607023"/>
            <a:ext cx="4000182" cy="63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236BB88-1408-459A-B436-E9CAD9CC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26" y="4628615"/>
            <a:ext cx="3962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Электронно-библиотечная система «Лань» - Муниципальные библиотеки Улан-Удэ">
            <a:extLst>
              <a:ext uri="{FF2B5EF4-FFF2-40B4-BE49-F238E27FC236}">
                <a16:creationId xmlns:a16="http://schemas.microsoft.com/office/drawing/2014/main" id="{25CD5886-7A07-4DC8-B856-DBE5A976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46" y="1421005"/>
            <a:ext cx="2804160" cy="179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634D8-3CC4-4A7D-A129-6CE12965B633}"/>
              </a:ext>
            </a:extLst>
          </p:cNvPr>
          <p:cNvSpPr txBox="1"/>
          <p:nvPr/>
        </p:nvSpPr>
        <p:spPr>
          <a:xfrm>
            <a:off x="2860370" y="253909"/>
            <a:ext cx="647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Выбор технологий. Серверная часть</a:t>
            </a:r>
            <a:endParaRPr lang="en-US" sz="3200" dirty="0"/>
          </a:p>
        </p:txBody>
      </p:sp>
      <p:pic>
        <p:nvPicPr>
          <p:cNvPr id="2050" name="Picture 2" descr="Flutter Hive Tutorial. Hive is a lightweight and blazing fast… | by Yazan  Shekh Mohammed | Medium">
            <a:extLst>
              <a:ext uri="{FF2B5EF4-FFF2-40B4-BE49-F238E27FC236}">
                <a16:creationId xmlns:a16="http://schemas.microsoft.com/office/drawing/2014/main" id="{2A8FEB85-0C08-4C57-BAE8-602D5AD8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7" y="2498247"/>
            <a:ext cx="4532334" cy="164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DBD4AF-95B4-4A2B-8DA4-B18D0407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9" y="2650671"/>
            <a:ext cx="4981303" cy="15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8DCB9C-D97F-466B-A8BD-DDC5A7FE3364}"/>
              </a:ext>
            </a:extLst>
          </p:cNvPr>
          <p:cNvSpPr/>
          <p:nvPr/>
        </p:nvSpPr>
        <p:spPr>
          <a:xfrm>
            <a:off x="2803560" y="234434"/>
            <a:ext cx="6584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Выбор технологий. Клиентская часть</a:t>
            </a:r>
            <a:endParaRPr lang="en-US" sz="3200" dirty="0"/>
          </a:p>
        </p:txBody>
      </p:sp>
      <p:pic>
        <p:nvPicPr>
          <p:cNvPr id="7" name="Picture 2" descr="Файл:Google-flutter-logo.png — Википедия">
            <a:extLst>
              <a:ext uri="{FF2B5EF4-FFF2-40B4-BE49-F238E27FC236}">
                <a16:creationId xmlns:a16="http://schemas.microsoft.com/office/drawing/2014/main" id="{C375E770-7190-45C7-BA0C-A0CA3B51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1" y="2763131"/>
            <a:ext cx="4666924" cy="13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- felangel/bloc: A predictable state management library that helps  implement the BLoC design pattern">
            <a:extLst>
              <a:ext uri="{FF2B5EF4-FFF2-40B4-BE49-F238E27FC236}">
                <a16:creationId xmlns:a16="http://schemas.microsoft.com/office/drawing/2014/main" id="{1704C132-5E3B-4298-8017-BC5996CF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30" y="2471556"/>
            <a:ext cx="4261469" cy="19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66FF48-2CCF-4ACD-B750-45F45975C1A7}"/>
              </a:ext>
            </a:extLst>
          </p:cNvPr>
          <p:cNvSpPr/>
          <p:nvPr/>
        </p:nvSpPr>
        <p:spPr>
          <a:xfrm>
            <a:off x="3527316" y="173473"/>
            <a:ext cx="5137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Развертывание приложения</a:t>
            </a:r>
            <a:endParaRPr lang="en-US" sz="3200" dirty="0"/>
          </a:p>
        </p:txBody>
      </p:sp>
      <p:pic>
        <p:nvPicPr>
          <p:cNvPr id="4100" name="Picture 4" descr="Heroku - что это за облачная платформа, хостинг">
            <a:extLst>
              <a:ext uri="{FF2B5EF4-FFF2-40B4-BE49-F238E27FC236}">
                <a16:creationId xmlns:a16="http://schemas.microsoft.com/office/drawing/2014/main" id="{28DC3A3F-A4DC-44BC-B408-FF51177C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93" y="1390164"/>
            <a:ext cx="4763589" cy="133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1462C-E27B-4999-B0E7-710D6C87E8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93" y="3554281"/>
            <a:ext cx="7963813" cy="126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itHub скачать бесплатно - Последняя версия 2022">
            <a:extLst>
              <a:ext uri="{FF2B5EF4-FFF2-40B4-BE49-F238E27FC236}">
                <a16:creationId xmlns:a16="http://schemas.microsoft.com/office/drawing/2014/main" id="{211838DC-A385-4455-A6DB-48EB6907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35" y="894378"/>
            <a:ext cx="3621095" cy="203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07F79B-E9C9-4988-B9FA-EB7AA6276304}"/>
              </a:ext>
            </a:extLst>
          </p:cNvPr>
          <p:cNvSpPr/>
          <p:nvPr/>
        </p:nvSpPr>
        <p:spPr>
          <a:xfrm>
            <a:off x="3083638" y="257293"/>
            <a:ext cx="6024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Окно авторизации и регистрации</a:t>
            </a:r>
            <a:endParaRPr lang="en-US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A76D24-8A79-4DBB-ACBD-0639747E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478033"/>
            <a:ext cx="9387840" cy="3648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75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DBA0B5-9AA6-4D07-97F1-40FE67F23A2A}"/>
              </a:ext>
            </a:extLst>
          </p:cNvPr>
          <p:cNvSpPr/>
          <p:nvPr/>
        </p:nvSpPr>
        <p:spPr>
          <a:xfrm>
            <a:off x="2795866" y="266003"/>
            <a:ext cx="6600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Панель администратора библиотеки</a:t>
            </a:r>
            <a:endParaRPr lang="en-US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77204-A4E4-4F23-ADF5-4A8058236C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3745" y="850778"/>
            <a:ext cx="5604510" cy="5313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69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07F79B-E9C9-4988-B9FA-EB7AA6276304}"/>
              </a:ext>
            </a:extLst>
          </p:cNvPr>
          <p:cNvSpPr/>
          <p:nvPr/>
        </p:nvSpPr>
        <p:spPr>
          <a:xfrm>
            <a:off x="2305485" y="172279"/>
            <a:ext cx="7581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Добавление новых книг</a:t>
            </a:r>
            <a:endParaRPr lang="en-US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A95936-7F9A-47B7-95D2-B2CF42712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081" y="1837615"/>
            <a:ext cx="3769634" cy="3182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6EF91-0EB7-46B5-BDBD-3E3AB5B60E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169987"/>
            <a:ext cx="5328920" cy="451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3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A2B79-CD4D-4D53-8055-35A7B6E2A1B4}"/>
              </a:ext>
            </a:extLst>
          </p:cNvPr>
          <p:cNvSpPr/>
          <p:nvPr/>
        </p:nvSpPr>
        <p:spPr>
          <a:xfrm>
            <a:off x="2289132" y="262452"/>
            <a:ext cx="7613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Форма изменения информации о добавленной книге</a:t>
            </a:r>
            <a:endParaRPr lang="en-US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7A4BE7-2DAC-45FD-9183-E59FB7B305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8022" y="1392895"/>
            <a:ext cx="4655956" cy="4072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01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612</TotalTime>
  <Words>102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Artyom Shadon</dc:creator>
  <cp:lastModifiedBy>Artyom Shadon</cp:lastModifiedBy>
  <cp:revision>53</cp:revision>
  <dcterms:created xsi:type="dcterms:W3CDTF">2021-05-23T08:10:01Z</dcterms:created>
  <dcterms:modified xsi:type="dcterms:W3CDTF">2022-06-11T07:48:20Z</dcterms:modified>
</cp:coreProperties>
</file>