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3" autoAdjust="0"/>
    <p:restoredTop sz="94660"/>
  </p:normalViewPr>
  <p:slideViewPr>
    <p:cSldViewPr snapToGrid="0">
      <p:cViewPr>
        <p:scale>
          <a:sx n="100" d="100"/>
          <a:sy n="100" d="100"/>
        </p:scale>
        <p:origin x="19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2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85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2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1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7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8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5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5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395E-F673-49E0-9756-4DFF106F735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01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36154"/>
          </a:xfrm>
        </p:spPr>
        <p:txBody>
          <a:bodyPr>
            <a:norm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(ИИТ)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ПРАКТИЧЕСКОЙ РАБОТЕ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«Моделирование бизнес-процессов»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ИКБО-20-19 Московка Артём Александрович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Исаев Ростислав Александрович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представлен 13.11.2021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15" y="889240"/>
            <a:ext cx="1066800" cy="10668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01808"/>
              </p:ext>
            </p:extLst>
          </p:nvPr>
        </p:nvGraphicFramePr>
        <p:xfrm>
          <a:off x="767861" y="1958821"/>
          <a:ext cx="10515600" cy="1466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53224492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indent="-9017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ru-RU" sz="1200" kern="100" cap="all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cap="all">
                          <a:solidFill>
                            <a:schemeClr val="tx1"/>
                          </a:solidFill>
                          <a:effectLst/>
                        </a:rPr>
                        <a:t>МИНОБРНАУКИ РОССИИ</a:t>
                      </a:r>
                      <a:endParaRPr lang="ru-RU" sz="1200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50551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Федеральное государственное бюджетное образовательное учреждение</a:t>
                      </a:r>
                      <a:b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высшего образования</a:t>
                      </a:r>
                      <a:b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«МИРЭА </a:t>
                      </a: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 Российский технологический университет»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chemeClr val="tx1"/>
                          </a:solidFill>
                          <a:effectLst/>
                        </a:rPr>
                        <a:t> РТУ МИРЭА </a:t>
                      </a:r>
                      <a:endParaRPr lang="ru-RU" sz="1200" kern="100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59390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>
            <a:cxnSpLocks noChangeShapeType="1"/>
          </p:cNvCxnSpPr>
          <p:nvPr/>
        </p:nvCxnSpPr>
        <p:spPr bwMode="auto">
          <a:xfrm flipV="1">
            <a:off x="3295650" y="3515525"/>
            <a:ext cx="5600700" cy="1587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1625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6FC26-171B-409D-83D1-1AB6E635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подпроцесса «Подготовка продуктов для приготовления»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2DA33-D742-4BBE-B0A4-31CB7612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подпроцесс выполняет повар.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процессе повар раскладывает сухие листы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лазаньи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форму, выкладывает фарш, сыр и соус в нужном порядке по мере заполнения формы.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Подпроцесс повторяется до тех пор, пока форма не будет заполнена компонентами до краев.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 в подпроцессе являются ручными.</a:t>
            </a:r>
          </a:p>
        </p:txBody>
      </p:sp>
    </p:spTree>
    <p:extLst>
      <p:ext uri="{BB962C8B-B14F-4D97-AF65-F5344CB8AC3E}">
        <p14:creationId xmlns:p14="http://schemas.microsoft.com/office/powerpoint/2010/main" val="423622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4DE62F-8661-4AE0-8E90-A1077343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26" y="1581150"/>
            <a:ext cx="403534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C32EA2DB-B379-431E-8DE6-429A06A0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112" y="509970"/>
            <a:ext cx="7967663" cy="819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процесса «Приготовление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лазаньи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B9B679-ADFC-482A-8837-98F03E543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329121"/>
            <a:ext cx="9629775" cy="533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7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29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модели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Приготовление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лазаньи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44571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приготовлении данного блюда участвуют 3 роли: шеф-повар, повар и помощник повара. Помощник повара занимается подготовкой ингредиентов и компонентов, повар основным приготовлением, шеф-повар контролирует процесс и проверяет на качественность.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принятия заказа, помощник повара начинает заготавливать продукты для приготовления, готовит соус и натирает сыр, а повар приступает к приготовлению фарша и компоновке блюда.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приготовления блюда, шеф-повар проверяет на качественность приготовления и если блюдо приготовлено качественно, то он разрешает его подать. Если же блюдо не качественно, он отдает ее на переделывание.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 по приготовлению являются ручными, кроме задачи принятия заказа.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приготовления является пользовательской задачей.</a:t>
            </a:r>
          </a:p>
        </p:txBody>
      </p:sp>
    </p:spTree>
    <p:extLst>
      <p:ext uri="{BB962C8B-B14F-4D97-AF65-F5344CB8AC3E}">
        <p14:creationId xmlns:p14="http://schemas.microsoft.com/office/powerpoint/2010/main" val="129930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9CE56-26EA-4A81-9655-61754624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388" y="6985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события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3906D7D-70DF-41BA-9344-EFA740C2B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1285576"/>
            <a:ext cx="9669224" cy="4286848"/>
          </a:xfrm>
        </p:spPr>
      </p:pic>
    </p:spTree>
    <p:extLst>
      <p:ext uri="{BB962C8B-B14F-4D97-AF65-F5344CB8AC3E}">
        <p14:creationId xmlns:p14="http://schemas.microsoft.com/office/powerpoint/2010/main" val="35436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14302"/>
            <a:ext cx="10515600" cy="382221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подпроцесса «Приготовление соуса бешамель»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2AD16C4-D39A-46F0-8FBE-75135266A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8389"/>
            <a:ext cx="10515600" cy="3665809"/>
          </a:xfrm>
        </p:spPr>
      </p:pic>
    </p:spTree>
    <p:extLst>
      <p:ext uri="{BB962C8B-B14F-4D97-AF65-F5344CB8AC3E}">
        <p14:creationId xmlns:p14="http://schemas.microsoft.com/office/powerpoint/2010/main" val="226539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модели подпроцесса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Приготовление соуса бешамель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подпроцесс выполняет помощник повара.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Помощник повара растапливает в сотейнике растительное и сливочное масла, добавляет муку, постепенно помешивая смесь, затем добавляет молоко и томит соус на убавленном огне до становления соуса нужной консистенции.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 в подпроцессе являются ручными.</a:t>
            </a:r>
          </a:p>
        </p:txBody>
      </p:sp>
    </p:spTree>
    <p:extLst>
      <p:ext uri="{BB962C8B-B14F-4D97-AF65-F5344CB8AC3E}">
        <p14:creationId xmlns:p14="http://schemas.microsoft.com/office/powerpoint/2010/main" val="34468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0650" y="500062"/>
            <a:ext cx="9030699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подпроцесса «Приготовление фарша»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7556EF6-56AA-436F-9153-C31BE778C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51" y="1825625"/>
            <a:ext cx="9030699" cy="4351338"/>
          </a:xfrm>
        </p:spPr>
      </p:pic>
    </p:spTree>
    <p:extLst>
      <p:ext uri="{BB962C8B-B14F-4D97-AF65-F5344CB8AC3E}">
        <p14:creationId xmlns:p14="http://schemas.microsoft.com/office/powerpoint/2010/main" val="13472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подпроцесса «Подготовка продуктов для приготовления»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49706"/>
            <a:ext cx="10515600" cy="2758587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подпроцесс выполняет повар.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процессе повар раскаливает на сковороде оливковое масло, добавляет фарш, жарит его до полуготовности с добавлением соли, перца и соуса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болоньезе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 в подпроцессе являются ручными.</a:t>
            </a:r>
          </a:p>
        </p:txBody>
      </p:sp>
    </p:spTree>
    <p:extLst>
      <p:ext uri="{BB962C8B-B14F-4D97-AF65-F5344CB8AC3E}">
        <p14:creationId xmlns:p14="http://schemas.microsoft.com/office/powerpoint/2010/main" val="258054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3D65D-15CF-407B-BE44-A856FAB4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подпроцесса «Компоновка составляющих»</a:t>
            </a:r>
            <a:endParaRPr lang="en-US" sz="3200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1D2F71F-B51A-45A6-A463-0500B05F4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75" y="1825625"/>
            <a:ext cx="7479049" cy="4351338"/>
          </a:xfrm>
        </p:spPr>
      </p:pic>
    </p:spTree>
    <p:extLst>
      <p:ext uri="{BB962C8B-B14F-4D97-AF65-F5344CB8AC3E}">
        <p14:creationId xmlns:p14="http://schemas.microsoft.com/office/powerpoint/2010/main" val="913966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359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Droid Sans Fallback</vt:lpstr>
      <vt:lpstr>FreeSans</vt:lpstr>
      <vt:lpstr>Liberation Serif</vt:lpstr>
      <vt:lpstr>Symbol</vt:lpstr>
      <vt:lpstr>Times New Roman</vt:lpstr>
      <vt:lpstr>Тема Office</vt:lpstr>
      <vt:lpstr>п</vt:lpstr>
      <vt:lpstr>Презентация PowerPoint</vt:lpstr>
      <vt:lpstr>Описание модели “Приготовление лазаньи”</vt:lpstr>
      <vt:lpstr>Модель события Ad-hoc</vt:lpstr>
      <vt:lpstr>Модель подпроцесса «Приготовление соуса бешамель»</vt:lpstr>
      <vt:lpstr>Описание модели подпроцесса “Приготовление соуса бешамель”</vt:lpstr>
      <vt:lpstr>Модель подпроцесса «Приготовление фарша»</vt:lpstr>
      <vt:lpstr>Описание подпроцесса «Подготовка продуктов для приготовления»</vt:lpstr>
      <vt:lpstr>Модель подпроцесса «Компоновка составляющих»</vt:lpstr>
      <vt:lpstr>Описание подпроцесса «Подготовка продуктов для приготовления»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ivcbibl212</dc:creator>
  <cp:lastModifiedBy>Artyom Shadon</cp:lastModifiedBy>
  <cp:revision>14</cp:revision>
  <dcterms:created xsi:type="dcterms:W3CDTF">2021-09-11T07:49:21Z</dcterms:created>
  <dcterms:modified xsi:type="dcterms:W3CDTF">2021-11-08T18:33:58Z</dcterms:modified>
</cp:coreProperties>
</file>