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8" r:id="rId3"/>
    <p:sldId id="261" r:id="rId4"/>
    <p:sldId id="263" r:id="rId5"/>
    <p:sldId id="266" r:id="rId6"/>
    <p:sldId id="267" r:id="rId7"/>
    <p:sldId id="269" r:id="rId8"/>
    <p:sldId id="268" r:id="rId9"/>
    <p:sldId id="270" r:id="rId10"/>
    <p:sldId id="272" r:id="rId11"/>
    <p:sldId id="259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88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6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8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4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69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9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0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4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7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1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1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61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62F2B-2CF7-466F-A707-521EF4EC2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3662492"/>
            <a:ext cx="8791575" cy="83933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Курсовая работа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2F5C21-0A3A-4E5E-9D6F-F4B2B567C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0" y="4521070"/>
            <a:ext cx="8791575" cy="536825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Тема: Веб-приложение </a:t>
            </a:r>
            <a:r>
              <a:rPr lang="ru-RU" dirty="0" err="1">
                <a:solidFill>
                  <a:schemeClr val="tx1"/>
                </a:solidFill>
              </a:rPr>
              <a:t>версионного</a:t>
            </a:r>
            <a:r>
              <a:rPr lang="ru-RU" dirty="0">
                <a:solidFill>
                  <a:schemeClr val="tx1"/>
                </a:solidFill>
              </a:rPr>
              <a:t> контроля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9BF92-DD5C-4C47-A64E-057E37247D06}"/>
              </a:ext>
            </a:extLst>
          </p:cNvPr>
          <p:cNvSpPr txBox="1"/>
          <p:nvPr/>
        </p:nvSpPr>
        <p:spPr>
          <a:xfrm>
            <a:off x="3124198" y="1389194"/>
            <a:ext cx="5943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МИНОБРНАУКИ РОССИИ</a:t>
            </a:r>
          </a:p>
          <a:p>
            <a:pPr algn="ctr"/>
            <a:r>
              <a:rPr lang="ru-RU" sz="1600" dirty="0"/>
              <a:t>Федеральное бюджетное образовательное учреждение </a:t>
            </a:r>
          </a:p>
          <a:p>
            <a:pPr algn="ctr"/>
            <a:r>
              <a:rPr lang="ru-RU" sz="1600" dirty="0"/>
              <a:t>высшего образования</a:t>
            </a:r>
          </a:p>
          <a:p>
            <a:pPr algn="ctr"/>
            <a:r>
              <a:rPr lang="ru-RU" sz="1600" b="1" dirty="0"/>
              <a:t>«Российский технологический университет»</a:t>
            </a:r>
          </a:p>
          <a:p>
            <a:pPr algn="ctr"/>
            <a:r>
              <a:rPr lang="ru-RU" sz="1600" b="1" dirty="0"/>
              <a:t>МИРЭА</a:t>
            </a:r>
          </a:p>
          <a:p>
            <a:endParaRPr lang="en-US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A44157-5111-4386-AFAA-C68B2F28BF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902" y="240474"/>
            <a:ext cx="970193" cy="104058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0150B4-4649-471E-B35D-D4DF7F9A1CAB}"/>
              </a:ext>
            </a:extLst>
          </p:cNvPr>
          <p:cNvSpPr/>
          <p:nvPr/>
        </p:nvSpPr>
        <p:spPr>
          <a:xfrm>
            <a:off x="1700212" y="2898648"/>
            <a:ext cx="879157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b="1" dirty="0"/>
              <a:t>Институт Информационных технологий (ИТ)</a:t>
            </a:r>
            <a:br>
              <a:rPr lang="ru-RU" b="1" dirty="0"/>
            </a:br>
            <a:r>
              <a:rPr lang="ru-RU" b="1" dirty="0"/>
              <a:t>Кафедра Инструментального и прикладного программного обеспечения (</a:t>
            </a:r>
            <a:r>
              <a:rPr lang="ru-RU" b="1" dirty="0" err="1"/>
              <a:t>ИиППО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1A223-09CC-4993-BA3E-3C241252E2A9}"/>
              </a:ext>
            </a:extLst>
          </p:cNvPr>
          <p:cNvSpPr txBox="1"/>
          <p:nvPr/>
        </p:nvSpPr>
        <p:spPr>
          <a:xfrm>
            <a:off x="8073572" y="5362639"/>
            <a:ext cx="397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Исполнитель: Московка А.А.</a:t>
            </a:r>
          </a:p>
          <a:p>
            <a:pPr algn="r"/>
            <a:r>
              <a:rPr lang="ru-RU" dirty="0"/>
              <a:t>Группа: ИКБО-20-19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C498F-77A5-45AF-AB12-13A06A7919FF}"/>
              </a:ext>
            </a:extLst>
          </p:cNvPr>
          <p:cNvSpPr txBox="1"/>
          <p:nvPr/>
        </p:nvSpPr>
        <p:spPr>
          <a:xfrm>
            <a:off x="4564740" y="6008970"/>
            <a:ext cx="306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МИРЭА,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8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AA2B79-CD4D-4D53-8055-35A7B6E2A1B4}"/>
              </a:ext>
            </a:extLst>
          </p:cNvPr>
          <p:cNvSpPr/>
          <p:nvPr/>
        </p:nvSpPr>
        <p:spPr>
          <a:xfrm>
            <a:off x="2289132" y="262452"/>
            <a:ext cx="7613735" cy="1071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/>
              <a:t>Скриншот</a:t>
            </a:r>
            <a:r>
              <a:rPr lang="en-US" sz="3200" dirty="0"/>
              <a:t> </a:t>
            </a:r>
            <a:r>
              <a:rPr lang="en-US" sz="3200" dirty="0" err="1"/>
              <a:t>успешной</a:t>
            </a:r>
            <a:r>
              <a:rPr lang="en-US" sz="3200" dirty="0"/>
              <a:t> </a:t>
            </a:r>
            <a:r>
              <a:rPr lang="en-US" sz="3200" dirty="0" err="1"/>
              <a:t>проверки</a:t>
            </a:r>
            <a:r>
              <a:rPr lang="en-US" sz="3200" dirty="0"/>
              <a:t> </a:t>
            </a:r>
            <a:r>
              <a:rPr lang="en-US" sz="3200" dirty="0" err="1"/>
              <a:t>запроса</a:t>
            </a:r>
            <a:r>
              <a:rPr lang="en-US" sz="3200" dirty="0"/>
              <a:t> на </a:t>
            </a:r>
            <a:r>
              <a:rPr lang="en-US" sz="3200" dirty="0" err="1"/>
              <a:t>регистрацию</a:t>
            </a:r>
            <a:endParaRPr lang="en-US" sz="4800" dirty="0"/>
          </a:p>
        </p:txBody>
      </p:sp>
      <p:pic>
        <p:nvPicPr>
          <p:cNvPr id="5122" name="Picture 2" descr="https://cdn.discordapp.com/attachments/912348055511113748/912359789353373757/unknown.png">
            <a:extLst>
              <a:ext uri="{FF2B5EF4-FFF2-40B4-BE49-F238E27FC236}">
                <a16:creationId xmlns:a16="http://schemas.microsoft.com/office/drawing/2014/main" id="{9ED5D2E4-152B-417C-962C-7D94ABC31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079164"/>
            <a:ext cx="11315700" cy="304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17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782691-7F38-454E-8DAB-BC6A0E613DF0}"/>
              </a:ext>
            </a:extLst>
          </p:cNvPr>
          <p:cNvSpPr txBox="1"/>
          <p:nvPr/>
        </p:nvSpPr>
        <p:spPr>
          <a:xfrm>
            <a:off x="2061352" y="159080"/>
            <a:ext cx="8069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Скриншот</a:t>
            </a:r>
            <a:r>
              <a:rPr lang="en-US" sz="3200" dirty="0"/>
              <a:t> </a:t>
            </a:r>
            <a:r>
              <a:rPr lang="en-US" sz="3200" dirty="0" err="1"/>
              <a:t>успешной</a:t>
            </a:r>
            <a:r>
              <a:rPr lang="en-US" sz="3200" dirty="0"/>
              <a:t> </a:t>
            </a:r>
            <a:r>
              <a:rPr lang="en-US" sz="3200" dirty="0" err="1"/>
              <a:t>проверки</a:t>
            </a:r>
            <a:r>
              <a:rPr lang="ru-RU" sz="3200" dirty="0"/>
              <a:t> наличия пользователя в системе</a:t>
            </a:r>
            <a:endParaRPr lang="en-US" sz="3200" dirty="0"/>
          </a:p>
        </p:txBody>
      </p:sp>
      <p:pic>
        <p:nvPicPr>
          <p:cNvPr id="6146" name="Picture 2" descr="https://cdn.discordapp.com/attachments/912348055511113748/912362950570954763/unknown.png">
            <a:extLst>
              <a:ext uri="{FF2B5EF4-FFF2-40B4-BE49-F238E27FC236}">
                <a16:creationId xmlns:a16="http://schemas.microsoft.com/office/drawing/2014/main" id="{4BE9AEC2-E371-40E2-8B1D-0F41C7CB8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37" y="1236298"/>
            <a:ext cx="10252725" cy="505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61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782691-7F38-454E-8DAB-BC6A0E613DF0}"/>
              </a:ext>
            </a:extLst>
          </p:cNvPr>
          <p:cNvSpPr txBox="1"/>
          <p:nvPr/>
        </p:nvSpPr>
        <p:spPr>
          <a:xfrm>
            <a:off x="1073230" y="38100"/>
            <a:ext cx="99026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Скриншот</a:t>
            </a:r>
            <a:r>
              <a:rPr lang="ru-RU" sz="3200" dirty="0"/>
              <a:t> отправки запроса на получение списка пользователей в системе</a:t>
            </a:r>
            <a:endParaRPr lang="en-US" sz="4000" dirty="0"/>
          </a:p>
        </p:txBody>
      </p:sp>
      <p:pic>
        <p:nvPicPr>
          <p:cNvPr id="7170" name="Picture 2" descr="https://cdn.discordapp.com/attachments/912348055511113748/912363455334457354/unknown.png">
            <a:extLst>
              <a:ext uri="{FF2B5EF4-FFF2-40B4-BE49-F238E27FC236}">
                <a16:creationId xmlns:a16="http://schemas.microsoft.com/office/drawing/2014/main" id="{E1277DA7-6BE0-4096-90A0-D8B8C6DF2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7" y="1115318"/>
            <a:ext cx="7994726" cy="50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41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E00CF-5CC1-4D6F-AC28-EE27CC2DDCF4}"/>
              </a:ext>
            </a:extLst>
          </p:cNvPr>
          <p:cNvSpPr txBox="1"/>
          <p:nvPr/>
        </p:nvSpPr>
        <p:spPr>
          <a:xfrm>
            <a:off x="3097753" y="246566"/>
            <a:ext cx="5996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Анализ предметной области</a:t>
            </a:r>
            <a:endParaRPr lang="en-US" sz="3200" dirty="0"/>
          </a:p>
        </p:txBody>
      </p:sp>
      <p:pic>
        <p:nvPicPr>
          <p:cNvPr id="1034" name="Picture 10" descr="Press kit | GitLab">
            <a:extLst>
              <a:ext uri="{FF2B5EF4-FFF2-40B4-BE49-F238E27FC236}">
                <a16:creationId xmlns:a16="http://schemas.microsoft.com/office/drawing/2014/main" id="{2B2625E5-C248-44D3-AE76-080AF74D2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736" y="799608"/>
            <a:ext cx="4335462" cy="392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 and symbol, meaning, history, PNG">
            <a:extLst>
              <a:ext uri="{FF2B5EF4-FFF2-40B4-BE49-F238E27FC236}">
                <a16:creationId xmlns:a16="http://schemas.microsoft.com/office/drawing/2014/main" id="{A7F16690-8683-449F-B081-BCE2F1C0D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696" y="1331520"/>
            <a:ext cx="5094981" cy="286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Файл:Bitbucket Logo.png — Википедия">
            <a:extLst>
              <a:ext uri="{FF2B5EF4-FFF2-40B4-BE49-F238E27FC236}">
                <a16:creationId xmlns:a16="http://schemas.microsoft.com/office/drawing/2014/main" id="{998B871F-6724-4E81-86E8-6E3A229A1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636" y="4643951"/>
            <a:ext cx="8458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7634D8-3CC4-4A7D-A129-6CE12965B633}"/>
              </a:ext>
            </a:extLst>
          </p:cNvPr>
          <p:cNvSpPr txBox="1"/>
          <p:nvPr/>
        </p:nvSpPr>
        <p:spPr>
          <a:xfrm>
            <a:off x="4194678" y="219075"/>
            <a:ext cx="38026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Выбор технологий</a:t>
            </a:r>
          </a:p>
          <a:p>
            <a:pPr algn="ctr"/>
            <a:r>
              <a:rPr lang="ru-RU" sz="3200" dirty="0"/>
              <a:t>Серверная часть</a:t>
            </a:r>
            <a:endParaRPr lang="en-US" sz="3200" dirty="0"/>
          </a:p>
        </p:txBody>
      </p:sp>
      <p:pic>
        <p:nvPicPr>
          <p:cNvPr id="3" name="Picture 2" descr="Java — Википедия">
            <a:extLst>
              <a:ext uri="{FF2B5EF4-FFF2-40B4-BE49-F238E27FC236}">
                <a16:creationId xmlns:a16="http://schemas.microsoft.com/office/drawing/2014/main" id="{429DE28D-F061-4243-A006-0EEF288FC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022" y="1375176"/>
            <a:ext cx="2240189" cy="410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Файл:Spring Framework Logo 2018.svg — Википедия">
            <a:extLst>
              <a:ext uri="{FF2B5EF4-FFF2-40B4-BE49-F238E27FC236}">
                <a16:creationId xmlns:a16="http://schemas.microsoft.com/office/drawing/2014/main" id="{AF9BBDDB-A7A1-4148-9A0D-E839D5A10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6" y="2686887"/>
            <a:ext cx="5763986" cy="14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46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9BE570-F7C1-4954-9395-ACC5A068B20A}"/>
              </a:ext>
            </a:extLst>
          </p:cNvPr>
          <p:cNvSpPr txBox="1"/>
          <p:nvPr/>
        </p:nvSpPr>
        <p:spPr>
          <a:xfrm>
            <a:off x="3070172" y="203200"/>
            <a:ext cx="6051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Архитектура серверной части</a:t>
            </a:r>
            <a:endParaRPr lang="en-US" sz="3200" dirty="0"/>
          </a:p>
        </p:txBody>
      </p:sp>
      <p:pic>
        <p:nvPicPr>
          <p:cNvPr id="4098" name="Picture 2" descr="Работа с RESTful API. Часть I.. REST (Representational state transfer)—… |  by Usupovman | Medium">
            <a:extLst>
              <a:ext uri="{FF2B5EF4-FFF2-40B4-BE49-F238E27FC236}">
                <a16:creationId xmlns:a16="http://schemas.microsoft.com/office/drawing/2014/main" id="{56DE04A1-745A-493E-87EC-7AAE28CA0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72" y="1984566"/>
            <a:ext cx="5502257" cy="331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Java — Википедия">
            <a:extLst>
              <a:ext uri="{FF2B5EF4-FFF2-40B4-BE49-F238E27FC236}">
                <a16:creationId xmlns:a16="http://schemas.microsoft.com/office/drawing/2014/main" id="{6EF38BB5-9144-4054-8DA2-23B7AD798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39" y="1504016"/>
            <a:ext cx="2099659" cy="384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Файл:Spring Framework Logo 2018.svg — Википедия">
            <a:extLst>
              <a:ext uri="{FF2B5EF4-FFF2-40B4-BE49-F238E27FC236}">
                <a16:creationId xmlns:a16="http://schemas.microsoft.com/office/drawing/2014/main" id="{A41D6212-7069-4DBF-A7AB-AA1B882F9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308" y="1458878"/>
            <a:ext cx="5763986" cy="14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Файл:MongoDB Logo.svg — Википедия">
            <a:extLst>
              <a:ext uri="{FF2B5EF4-FFF2-40B4-BE49-F238E27FC236}">
                <a16:creationId xmlns:a16="http://schemas.microsoft.com/office/drawing/2014/main" id="{DF0AF400-8579-443D-9C91-97E5DEB48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628" y="3987170"/>
            <a:ext cx="6825343" cy="18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3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366FF48-2CCF-4ACD-B750-45F45975C1A7}"/>
              </a:ext>
            </a:extLst>
          </p:cNvPr>
          <p:cNvSpPr/>
          <p:nvPr/>
        </p:nvSpPr>
        <p:spPr>
          <a:xfrm>
            <a:off x="3632024" y="190890"/>
            <a:ext cx="4927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Сборка серверной части</a:t>
            </a:r>
            <a:endParaRPr lang="en-US" sz="3200" dirty="0"/>
          </a:p>
        </p:txBody>
      </p:sp>
      <p:pic>
        <p:nvPicPr>
          <p:cNvPr id="5122" name="Picture 2" descr="Docker Logos | Docker">
            <a:extLst>
              <a:ext uri="{FF2B5EF4-FFF2-40B4-BE49-F238E27FC236}">
                <a16:creationId xmlns:a16="http://schemas.microsoft.com/office/drawing/2014/main" id="{44C790F4-C1DE-4C6D-86AE-240078D8B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631" y="3702582"/>
            <a:ext cx="6486737" cy="166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Файл:Gradle logo.png — Википедия">
            <a:extLst>
              <a:ext uri="{FF2B5EF4-FFF2-40B4-BE49-F238E27FC236}">
                <a16:creationId xmlns:a16="http://schemas.microsoft.com/office/drawing/2014/main" id="{32BA5ABE-8817-45ED-99F1-9D9C00F3F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94" y="944178"/>
            <a:ext cx="7113412" cy="248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46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8DCB9C-D97F-466B-A8BD-DDC5A7FE3364}"/>
              </a:ext>
            </a:extLst>
          </p:cNvPr>
          <p:cNvSpPr/>
          <p:nvPr/>
        </p:nvSpPr>
        <p:spPr>
          <a:xfrm>
            <a:off x="2927504" y="190891"/>
            <a:ext cx="6336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Архитектура клиентской части</a:t>
            </a:r>
            <a:endParaRPr lang="en-US" sz="3200" dirty="0"/>
          </a:p>
        </p:txBody>
      </p:sp>
      <p:pic>
        <p:nvPicPr>
          <p:cNvPr id="6150" name="Picture 6" descr="Файл:MVC-Process.png — Википедия">
            <a:extLst>
              <a:ext uri="{FF2B5EF4-FFF2-40B4-BE49-F238E27FC236}">
                <a16:creationId xmlns:a16="http://schemas.microsoft.com/office/drawing/2014/main" id="{DA097501-7641-48F7-B028-13E7058D6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871" y="1074284"/>
            <a:ext cx="4281302" cy="470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Файл:Google-flutter-logo.png — Википедия">
            <a:extLst>
              <a:ext uri="{FF2B5EF4-FFF2-40B4-BE49-F238E27FC236}">
                <a16:creationId xmlns:a16="http://schemas.microsoft.com/office/drawing/2014/main" id="{C375E770-7190-45C7-BA0C-A0CA3B519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34" y="1693846"/>
            <a:ext cx="4666924" cy="133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File:Dart programming language logo.svg - Wikimedia Commons">
            <a:extLst>
              <a:ext uri="{FF2B5EF4-FFF2-40B4-BE49-F238E27FC236}">
                <a16:creationId xmlns:a16="http://schemas.microsoft.com/office/drawing/2014/main" id="{F3CBC692-689E-4215-9827-5347BD2CA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61" y="3772133"/>
            <a:ext cx="4282870" cy="133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78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607F79B-E9C9-4988-B9FA-EB7AA6276304}"/>
              </a:ext>
            </a:extLst>
          </p:cNvPr>
          <p:cNvSpPr/>
          <p:nvPr/>
        </p:nvSpPr>
        <p:spPr>
          <a:xfrm>
            <a:off x="2683848" y="239875"/>
            <a:ext cx="68243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Окно авторизации и регистрации</a:t>
            </a:r>
            <a:endParaRPr lang="en-US" sz="3200" dirty="0"/>
          </a:p>
        </p:txBody>
      </p:sp>
      <p:pic>
        <p:nvPicPr>
          <p:cNvPr id="2050" name="Picture 2" descr="https://cdn.discordapp.com/attachments/912348055511113748/912356113578614804/unknown.png">
            <a:extLst>
              <a:ext uri="{FF2B5EF4-FFF2-40B4-BE49-F238E27FC236}">
                <a16:creationId xmlns:a16="http://schemas.microsoft.com/office/drawing/2014/main" id="{348FD6B7-3D54-43AB-965C-BE8E16723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93" y="1971675"/>
            <a:ext cx="9922213" cy="29146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58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1DBA0B5-9AA6-4D07-97F1-40FE67F23A2A}"/>
              </a:ext>
            </a:extLst>
          </p:cNvPr>
          <p:cNvSpPr/>
          <p:nvPr/>
        </p:nvSpPr>
        <p:spPr>
          <a:xfrm>
            <a:off x="3506988" y="239877"/>
            <a:ext cx="55851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Окно выбора версии файла</a:t>
            </a:r>
            <a:endParaRPr lang="en-US" sz="3200" dirty="0"/>
          </a:p>
        </p:txBody>
      </p:sp>
      <p:pic>
        <p:nvPicPr>
          <p:cNvPr id="3074" name="Picture 2" descr="https://cdn.discordapp.com/attachments/912348055511113748/912356330365403196/unknown.png">
            <a:extLst>
              <a:ext uri="{FF2B5EF4-FFF2-40B4-BE49-F238E27FC236}">
                <a16:creationId xmlns:a16="http://schemas.microsoft.com/office/drawing/2014/main" id="{A9B1477B-271C-4B47-9BCC-C7BEA28E6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3139"/>
            <a:ext cx="10515600" cy="187172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9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607F79B-E9C9-4988-B9FA-EB7AA6276304}"/>
              </a:ext>
            </a:extLst>
          </p:cNvPr>
          <p:cNvSpPr/>
          <p:nvPr/>
        </p:nvSpPr>
        <p:spPr>
          <a:xfrm>
            <a:off x="2305485" y="172279"/>
            <a:ext cx="75810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Окно загрузки файлов, выбора имени, сохранения версии и скачивания файла</a:t>
            </a:r>
            <a:endParaRPr lang="en-US" sz="3200" dirty="0"/>
          </a:p>
        </p:txBody>
      </p:sp>
      <p:pic>
        <p:nvPicPr>
          <p:cNvPr id="4098" name="Picture 2" descr="https://cdn.discordapp.com/attachments/912348055511113748/912357131913662494/unknown.png">
            <a:extLst>
              <a:ext uri="{FF2B5EF4-FFF2-40B4-BE49-F238E27FC236}">
                <a16:creationId xmlns:a16="http://schemas.microsoft.com/office/drawing/2014/main" id="{084FE466-E662-4267-90EC-2B3B7F677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67" y="2072481"/>
            <a:ext cx="10931864" cy="271303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33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564</TotalTime>
  <Words>98</Words>
  <Application>Microsoft Office PowerPoint</Application>
  <PresentationFormat>Широкоэкранный</PresentationFormat>
  <Paragraphs>23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Ретро</vt:lpstr>
      <vt:lpstr>Курсовая работа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Artyom Shadon</dc:creator>
  <cp:lastModifiedBy>Artyom Shadon</cp:lastModifiedBy>
  <cp:revision>44</cp:revision>
  <dcterms:created xsi:type="dcterms:W3CDTF">2021-05-23T08:10:01Z</dcterms:created>
  <dcterms:modified xsi:type="dcterms:W3CDTF">2021-12-26T14:22:01Z</dcterms:modified>
</cp:coreProperties>
</file>