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greens.com.ua/ru/articles/software-development-metodologies.html" TargetMode="External"/><Relationship Id="rId2" Type="http://schemas.openxmlformats.org/officeDocument/2006/relationships/hyperlink" Target="https://xbsoftware.ru/blog/zhiznennyj-tsykl-po-kaskadnaya-model-waterf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rush.ru/groups/posts/647-metodologii-razrabotki-po" TargetMode="External"/><Relationship Id="rId4" Type="http://schemas.openxmlformats.org/officeDocument/2006/relationships/hyperlink" Target="https://habr.com/ru/post/111674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59CBA-68B9-45B4-850B-8B36584E4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Жизненного Цикла и Принципы Разработки ПО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50607-3163-4A05-A9A7-956166D5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705" y="5408853"/>
            <a:ext cx="4499938" cy="434974"/>
          </a:xfrm>
        </p:spPr>
        <p:txBody>
          <a:bodyPr/>
          <a:lstStyle/>
          <a:p>
            <a:pPr algn="r"/>
            <a:r>
              <a:rPr lang="ru-RU" dirty="0"/>
              <a:t>Автор: Московка Артём, ИКБО-20-19</a:t>
            </a:r>
            <a:endParaRPr lang="en-US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DBC9541-D814-4990-B793-852CB0A07F49}"/>
              </a:ext>
            </a:extLst>
          </p:cNvPr>
          <p:cNvSpPr txBox="1">
            <a:spLocks/>
          </p:cNvSpPr>
          <p:nvPr/>
        </p:nvSpPr>
        <p:spPr>
          <a:xfrm>
            <a:off x="3846031" y="6358983"/>
            <a:ext cx="449993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РТУ МИРЭА, Москва,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43520-6C7D-4108-AE22-801195E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BF3AC-7343-4A7A-93D5-A9E191AF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Несмотря на множество исследований, мнение об эффективности методик, принципов и методологий часто основывается на личном опыте, эмоциональном отклике и компетенциях менеджера, который их применял. И не всегда понравившаяся из описания модель будет наилучшей для реализации проекта. Поэтому, чем больше специалист знает методологий и подходов, тем больше его способность управлять проектами, комбинируя лучшие практики.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78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1E849-899D-4A02-B2A0-89FA8879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источники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B7EAC-34AD-4184-AF03-76B06D14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Жизненный цикл ПО. Каскадная модель (</a:t>
            </a:r>
            <a:r>
              <a:rPr lang="en-US" dirty="0">
                <a:hlinkClick r:id="rId2"/>
              </a:rPr>
              <a:t>https://xbsoftware.ru/blog/zhiznennyj-tsykl-po-kaskadnaya-model-waterfall/</a:t>
            </a:r>
            <a:r>
              <a:rPr lang="ru-RU" dirty="0"/>
              <a:t>);</a:t>
            </a:r>
          </a:p>
          <a:p>
            <a:r>
              <a:rPr lang="ru-RU" dirty="0"/>
              <a:t>Модели жизненного цикла, принципы и методики разработки ПО (</a:t>
            </a:r>
            <a:r>
              <a:rPr lang="en-US" dirty="0">
                <a:hlinkClick r:id="rId3"/>
              </a:rPr>
              <a:t>https://evergreens.com.ua/ru/articles/software-development-metodologies.html</a:t>
            </a:r>
            <a:r>
              <a:rPr lang="ru-RU" dirty="0"/>
              <a:t>);</a:t>
            </a:r>
          </a:p>
          <a:p>
            <a:r>
              <a:rPr lang="ru-RU" dirty="0"/>
              <a:t>Модели жизненного цикла ПО (</a:t>
            </a:r>
            <a:r>
              <a:rPr lang="en-US" dirty="0">
                <a:hlinkClick r:id="rId4"/>
              </a:rPr>
              <a:t>https://habr.com/ru/post/111674/</a:t>
            </a:r>
            <a:r>
              <a:rPr lang="ru-RU" dirty="0"/>
              <a:t>);</a:t>
            </a:r>
          </a:p>
          <a:p>
            <a:r>
              <a:rPr lang="ru-RU" dirty="0"/>
              <a:t>Методологии разработки ПО (</a:t>
            </a:r>
            <a:r>
              <a:rPr lang="en-US" dirty="0">
                <a:hlinkClick r:id="rId5"/>
              </a:rPr>
              <a:t>https://javarush.ru/groups/posts/647-metodologii-razrabotki-po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162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995-F35E-4FA2-A1CD-E5038927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42900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Благодарю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1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CDEEA-1609-445A-BC18-F456C1D2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BD64A-2F98-462B-89D1-31129E73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/>
          <a:lstStyle/>
          <a:p>
            <a:r>
              <a:rPr lang="ru-RU" dirty="0"/>
              <a:t>Что такое ЖЦ ПО;</a:t>
            </a:r>
          </a:p>
          <a:p>
            <a:r>
              <a:rPr lang="ru-RU" dirty="0"/>
              <a:t>Модели ЖЦ ПО;</a:t>
            </a:r>
          </a:p>
          <a:p>
            <a:pPr lvl="1"/>
            <a:r>
              <a:rPr lang="en-US" dirty="0"/>
              <a:t>Waterfall </a:t>
            </a:r>
            <a:r>
              <a:rPr lang="ru-RU" dirty="0"/>
              <a:t>(каскадная модель);</a:t>
            </a:r>
          </a:p>
          <a:p>
            <a:pPr lvl="1"/>
            <a:r>
              <a:rPr lang="ru-RU" dirty="0"/>
              <a:t>Итерационная модель;</a:t>
            </a:r>
          </a:p>
          <a:p>
            <a:pPr lvl="1"/>
            <a:r>
              <a:rPr lang="ru-RU" dirty="0"/>
              <a:t>Спиральная, инкрементальная модель;</a:t>
            </a:r>
          </a:p>
          <a:p>
            <a:r>
              <a:rPr lang="ru-RU" dirty="0" err="1"/>
              <a:t>Agile</a:t>
            </a:r>
            <a:r>
              <a:rPr lang="ru-RU" dirty="0"/>
              <a:t> и </a:t>
            </a:r>
            <a:r>
              <a:rPr lang="ru-RU" dirty="0" err="1"/>
              <a:t>Lean</a:t>
            </a:r>
            <a:r>
              <a:rPr lang="ru-RU" dirty="0"/>
              <a:t>: принципы разработки ПО;</a:t>
            </a:r>
          </a:p>
          <a:p>
            <a:r>
              <a:rPr lang="ru-RU" dirty="0"/>
              <a:t>Основные методы разработки ПО: гибкие методологии.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13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51EE3-9E04-48FA-AC84-2ECC3D42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ЖЦ ПО?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E761D1-D046-4E49-B4AD-F2A1856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86" y="2577772"/>
            <a:ext cx="5468113" cy="3410426"/>
          </a:xfrm>
          <a:prstGeom prst="rect">
            <a:avLst/>
          </a:prstGeom>
        </p:spPr>
      </p:pic>
      <p:pic>
        <p:nvPicPr>
          <p:cNvPr id="1026" name="Picture 2" descr="Человечки с вопросом картинки, стоковые фото Человечки с вопросом |  Depositphotos">
            <a:extLst>
              <a:ext uri="{FF2B5EF4-FFF2-40B4-BE49-F238E27FC236}">
                <a16:creationId xmlns:a16="http://schemas.microsoft.com/office/drawing/2014/main" id="{FC10F4A4-21D7-4537-A31E-46D8F54F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15" y="2331622"/>
            <a:ext cx="2855495" cy="39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4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09755-F3D1-4251-8947-7C1841CB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ЖЦ ПО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D02EE-206A-4FC4-8FA5-59F3373B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Среди моделей жизненного цикла программного обеспечения наиболее известны следующие:</a:t>
            </a:r>
          </a:p>
          <a:p>
            <a:r>
              <a:rPr lang="ru-RU" dirty="0"/>
              <a:t>Каскадная модель (она же «водопадная» - </a:t>
            </a:r>
            <a:r>
              <a:rPr lang="en-US" dirty="0"/>
              <a:t>waterfall)</a:t>
            </a:r>
            <a:r>
              <a:rPr lang="ru-RU" dirty="0"/>
              <a:t>;</a:t>
            </a:r>
          </a:p>
          <a:p>
            <a:r>
              <a:rPr lang="ru-RU" dirty="0"/>
              <a:t>Итерационная модель;</a:t>
            </a:r>
          </a:p>
          <a:p>
            <a:r>
              <a:rPr lang="ru-RU" dirty="0"/>
              <a:t>Инкрементная модель;</a:t>
            </a:r>
          </a:p>
          <a:p>
            <a:r>
              <a:rPr lang="ru-RU" dirty="0"/>
              <a:t>Спиральная модель.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F7CA8-85A5-47F3-8E03-7A473D5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</a:t>
            </a:r>
            <a:r>
              <a:rPr lang="ru-RU" dirty="0"/>
              <a:t>(каскадная модель)</a:t>
            </a:r>
            <a:endParaRPr lang="en-US" dirty="0"/>
          </a:p>
        </p:txBody>
      </p:sp>
      <p:pic>
        <p:nvPicPr>
          <p:cNvPr id="2050" name="Picture 2" descr="Каскадная модель ЖЦ">
            <a:extLst>
              <a:ext uri="{FF2B5EF4-FFF2-40B4-BE49-F238E27FC236}">
                <a16:creationId xmlns:a16="http://schemas.microsoft.com/office/drawing/2014/main" id="{D93F5686-2F5A-4696-87DD-ADB816A27F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50" y="2190416"/>
            <a:ext cx="5697300" cy="44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2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8E530-07F0-4451-A2FE-3E4D310A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Итерационная модель</a:t>
            </a:r>
            <a:endParaRPr lang="en-US" dirty="0"/>
          </a:p>
        </p:txBody>
      </p:sp>
      <p:pic>
        <p:nvPicPr>
          <p:cNvPr id="3074" name="Picture 2" descr="Итерационная модель ЖЦ">
            <a:extLst>
              <a:ext uri="{FF2B5EF4-FFF2-40B4-BE49-F238E27FC236}">
                <a16:creationId xmlns:a16="http://schemas.microsoft.com/office/drawing/2014/main" id="{44ECC3AA-6575-4929-99A1-923F645A5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82" y="2141955"/>
            <a:ext cx="5717833" cy="44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0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A37A4-46C8-4C54-9A57-0FC2D326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Спиральная, инкрементальная модели</a:t>
            </a:r>
            <a:endParaRPr lang="en-US" dirty="0"/>
          </a:p>
        </p:txBody>
      </p:sp>
      <p:pic>
        <p:nvPicPr>
          <p:cNvPr id="4098" name="Picture 2" descr="Спиральная модель ЖЦ">
            <a:extLst>
              <a:ext uri="{FF2B5EF4-FFF2-40B4-BE49-F238E27FC236}">
                <a16:creationId xmlns:a16="http://schemas.microsoft.com/office/drawing/2014/main" id="{5FA1972E-2290-42FD-B1A3-914F70C09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19" y="2116723"/>
            <a:ext cx="5812161" cy="454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7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8D75E-4FD5-4966-9D77-C433E69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ru-RU" dirty="0" err="1"/>
              <a:t>Agile</a:t>
            </a:r>
            <a:r>
              <a:rPr lang="ru-RU" dirty="0"/>
              <a:t> и </a:t>
            </a:r>
            <a:r>
              <a:rPr lang="ru-RU" dirty="0" err="1"/>
              <a:t>Lean</a:t>
            </a:r>
            <a:r>
              <a:rPr lang="ru-RU" dirty="0"/>
              <a:t>: принципы разработки ПО</a:t>
            </a:r>
          </a:p>
        </p:txBody>
      </p:sp>
      <p:pic>
        <p:nvPicPr>
          <p:cNvPr id="1028" name="Picture 4" descr="Знакомимся с Lean: как создать ценность без потерь — статьи на Skillbox /  Skillbox Media">
            <a:extLst>
              <a:ext uri="{FF2B5EF4-FFF2-40B4-BE49-F238E27FC236}">
                <a16:creationId xmlns:a16="http://schemas.microsoft.com/office/drawing/2014/main" id="{2DDFD3D6-613B-43EA-93C9-58C6778A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80" y="2606180"/>
            <a:ext cx="5658338" cy="350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4D4C6C-20BA-48E5-B4E5-95F8F990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53" y="2606180"/>
            <a:ext cx="3524949" cy="34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535CB-ED84-4AC3-88F4-AA30A444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73691"/>
            <a:ext cx="10571998" cy="970450"/>
          </a:xfrm>
        </p:spPr>
        <p:txBody>
          <a:bodyPr/>
          <a:lstStyle/>
          <a:p>
            <a:r>
              <a:rPr lang="ru-RU" dirty="0"/>
              <a:t>Основные методы разработки ПО: гибкие методологии</a:t>
            </a:r>
          </a:p>
        </p:txBody>
      </p:sp>
      <p:pic>
        <p:nvPicPr>
          <p:cNvPr id="6" name="Picture 2" descr="Гибкие методологии разработки — Информационные системы Александра Грисенко">
            <a:extLst>
              <a:ext uri="{FF2B5EF4-FFF2-40B4-BE49-F238E27FC236}">
                <a16:creationId xmlns:a16="http://schemas.microsoft.com/office/drawing/2014/main" id="{A6BCEC85-7204-465A-A14E-197C70E0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20" y="2331490"/>
            <a:ext cx="4066331" cy="40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то такое Agile, зачем и где используется, разница Scrum и Kanban">
            <a:extLst>
              <a:ext uri="{FF2B5EF4-FFF2-40B4-BE49-F238E27FC236}">
                <a16:creationId xmlns:a16="http://schemas.microsoft.com/office/drawing/2014/main" id="{DD54419C-A979-40FE-9B94-340C64DA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76" y="2127189"/>
            <a:ext cx="6050858" cy="4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1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156</TotalTime>
  <Words>271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Цитаты</vt:lpstr>
      <vt:lpstr>Модели Жизненного Цикла и Принципы Разработки ПО</vt:lpstr>
      <vt:lpstr>План доклада</vt:lpstr>
      <vt:lpstr>Что такое ЖЦ ПО?</vt:lpstr>
      <vt:lpstr>Модели ЖЦ ПО</vt:lpstr>
      <vt:lpstr>Waterfall (каскадная модель)</vt:lpstr>
      <vt:lpstr>Итерационная модель</vt:lpstr>
      <vt:lpstr>Спиральная, инкрементальная модели</vt:lpstr>
      <vt:lpstr>Agile и Lean: принципы разработки ПО</vt:lpstr>
      <vt:lpstr>Основные методы разработки ПО: гибкие методологии</vt:lpstr>
      <vt:lpstr>Резюме</vt:lpstr>
      <vt:lpstr>Информационные источники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тестирования в различных моделях ЖЦ ПО</dc:title>
  <dc:creator>Artyom Shadon</dc:creator>
  <cp:lastModifiedBy>Artyom Shadon</cp:lastModifiedBy>
  <cp:revision>14</cp:revision>
  <dcterms:created xsi:type="dcterms:W3CDTF">2021-12-13T19:45:11Z</dcterms:created>
  <dcterms:modified xsi:type="dcterms:W3CDTF">2021-12-19T17:47:12Z</dcterms:modified>
</cp:coreProperties>
</file>