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6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2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85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25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11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17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58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5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80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05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69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4395E-F673-49E0-9756-4DFF106F735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01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36154"/>
          </a:xfrm>
        </p:spPr>
        <p:txBody>
          <a:bodyPr>
            <a:norm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(ИИТ)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практической и прикладной информатики (ППИ)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ПРАКТИЧЕСКОЙ РАБОТЕ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«Моделирование бизнес-процессов»</a:t>
            </a:r>
          </a:p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работа №13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ИКБО-20-19 Московка Артём Александрович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 Исаев Ростислав Александрович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представлен 13.11.2021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15" y="889240"/>
            <a:ext cx="1066800" cy="1066800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301808"/>
              </p:ext>
            </p:extLst>
          </p:nvPr>
        </p:nvGraphicFramePr>
        <p:xfrm>
          <a:off x="767861" y="1958821"/>
          <a:ext cx="10515600" cy="14667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53224492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indent="-9017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ru-RU" sz="1200" kern="100" cap="all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cap="all">
                          <a:solidFill>
                            <a:schemeClr val="tx1"/>
                          </a:solidFill>
                          <a:effectLst/>
                        </a:rPr>
                        <a:t>МИНОБРНАУКИ РОССИИ</a:t>
                      </a:r>
                      <a:endParaRPr lang="ru-RU" sz="1200" kern="100">
                        <a:solidFill>
                          <a:schemeClr val="tx1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50551"/>
                  </a:ext>
                </a:extLst>
              </a:tr>
              <a:tr h="8997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100" dirty="0">
                          <a:solidFill>
                            <a:schemeClr val="tx1"/>
                          </a:solidFill>
                          <a:effectLst/>
                        </a:rPr>
                        <a:t>Федеральное государственное бюджетное образовательное учреждение</a:t>
                      </a:r>
                      <a:br>
                        <a:rPr lang="ru-RU" sz="12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200" kern="100" dirty="0">
                          <a:solidFill>
                            <a:schemeClr val="tx1"/>
                          </a:solidFill>
                          <a:effectLst/>
                        </a:rPr>
                        <a:t>высшего образования</a:t>
                      </a:r>
                      <a:br>
                        <a:rPr lang="ru-RU" sz="12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200" kern="100" dirty="0">
                          <a:solidFill>
                            <a:schemeClr val="tx1"/>
                          </a:solidFill>
                          <a:effectLst/>
                        </a:rPr>
                        <a:t>«МИРЭА </a:t>
                      </a:r>
                      <a:r>
                        <a:rPr lang="ru-RU" sz="1200" kern="100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ru-RU" sz="1200" kern="100" dirty="0">
                          <a:solidFill>
                            <a:schemeClr val="tx1"/>
                          </a:solidFill>
                          <a:effectLst/>
                        </a:rPr>
                        <a:t> Российский технологический университет»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chemeClr val="tx1"/>
                          </a:solidFill>
                          <a:effectLst/>
                        </a:rPr>
                        <a:t> РТУ МИРЭА </a:t>
                      </a:r>
                      <a:endParaRPr lang="ru-RU" sz="1200" kern="100" dirty="0">
                        <a:solidFill>
                          <a:schemeClr val="tx1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159390"/>
                  </a:ext>
                </a:extLst>
              </a:tr>
            </a:tbl>
          </a:graphicData>
        </a:graphic>
      </p:graphicFrame>
      <p:cxnSp>
        <p:nvCxnSpPr>
          <p:cNvPr id="7" name="Прямая соединительная линия 6"/>
          <p:cNvCxnSpPr>
            <a:cxnSpLocks noChangeShapeType="1"/>
          </p:cNvCxnSpPr>
          <p:nvPr/>
        </p:nvCxnSpPr>
        <p:spPr bwMode="auto">
          <a:xfrm flipV="1">
            <a:off x="3295650" y="3515525"/>
            <a:ext cx="5600700" cy="1587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16250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6FC26-171B-409D-83D1-1AB6E635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подпроцесса «Компоновка составляющих»</a:t>
            </a:r>
            <a:endParaRPr lang="en-US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B2DA33-D742-4BBE-B0A4-31CB7612E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подпроцесс выполняет повар.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этом процессе повар раскладывает сухие листы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лазаньи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форму, выкладывает фарш, сыр и соус в нужном порядке по мере заполнения формы.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Подпроцесс повторяется до тех пор, пока форма не будет заполнена компонентами до краев.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задачи в подпроцессе являются ручными.</a:t>
            </a:r>
          </a:p>
        </p:txBody>
      </p:sp>
    </p:spTree>
    <p:extLst>
      <p:ext uri="{BB962C8B-B14F-4D97-AF65-F5344CB8AC3E}">
        <p14:creationId xmlns:p14="http://schemas.microsoft.com/office/powerpoint/2010/main" val="4236223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Спасибо за внимание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4DE62F-8661-4AE0-8E90-A1077343D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326" y="1581150"/>
            <a:ext cx="403534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1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>
            <a:extLst>
              <a:ext uri="{FF2B5EF4-FFF2-40B4-BE49-F238E27FC236}">
                <a16:creationId xmlns:a16="http://schemas.microsoft.com/office/drawing/2014/main" id="{C32EA2DB-B379-431E-8DE6-429A06A0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112" y="509970"/>
            <a:ext cx="7967663" cy="819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процесса «Приготовление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лазаньи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B9B679-ADFC-482A-8837-98F03E5433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1329121"/>
            <a:ext cx="9629775" cy="533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7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29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модели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Приготовление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лазаньи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5445714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приготовлении данного блюда участвуют 3 роли: шеф-повар, повар и помощник повара. Помощник повара занимается подготовкой ингредиентов и компонентов, повар основным приготовлением, шеф-повар контролирует процесс и проверяет на качественность.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принятия заказа, помощник повара начинает заготавливать продукты для приготовления, готовит соус и натирает сыр, а повар приступает к приготовлению фарша и компоновке блюда.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приготовления блюда, шеф-повар проверяет на качественность приготовления и если блюдо приготовлено качественно, то он разрешает его подать. Если же блюдо не качественно, он отдает ее на переделывание.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задачи по приготовлению являются ручными, кроме задачи принятия заказа.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приготовления является пользовательской задачей.</a:t>
            </a:r>
          </a:p>
        </p:txBody>
      </p:sp>
    </p:spTree>
    <p:extLst>
      <p:ext uri="{BB962C8B-B14F-4D97-AF65-F5344CB8AC3E}">
        <p14:creationId xmlns:p14="http://schemas.microsoft.com/office/powerpoint/2010/main" val="129930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9CE56-26EA-4A81-9655-61754624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388" y="6985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события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Ad-hoc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E30E2A0-FE9F-481D-B02A-99AF6A3AD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783" y="2034107"/>
            <a:ext cx="8840434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14302"/>
            <a:ext cx="10515600" cy="382221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подпроцесса «Приготовление соуса бешамель»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9E2CA10-D3E8-444E-9595-F0F98D6D7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0985"/>
            <a:ext cx="10515600" cy="356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9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модели подпроцесса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Приготовление соуса бешамель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подпроцесс выполняет помощник повара.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Помощник повара растапливает в сотейнике растительное и сливочное масла, добавляет муку, постепенно помешивая смесь, затем добавляет молоко и томит соус на убавленном огне до становления соуса нужной консистенции.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задачи в подпроцессе являются ручными.</a:t>
            </a:r>
          </a:p>
        </p:txBody>
      </p:sp>
    </p:spTree>
    <p:extLst>
      <p:ext uri="{BB962C8B-B14F-4D97-AF65-F5344CB8AC3E}">
        <p14:creationId xmlns:p14="http://schemas.microsoft.com/office/powerpoint/2010/main" val="344686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0650" y="500062"/>
            <a:ext cx="9030699" cy="13255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подпроцесса «Приготовление фарша»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F3BA1D9-C049-4818-82B1-FB333815D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834" y="1825625"/>
            <a:ext cx="95343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подпроцесса «Приготовление фарша»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49706"/>
            <a:ext cx="10515600" cy="2758587"/>
          </a:xfrm>
        </p:spPr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подпроцесс выполняет повар.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этом процессе повар раскаливает на сковороде оливковое масло, добавляет фарш, жарит его до полуготовности с добавлением соли, перца и соуса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болоньезе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задачи в подпроцессе являются ручными.</a:t>
            </a:r>
          </a:p>
        </p:txBody>
      </p:sp>
    </p:spTree>
    <p:extLst>
      <p:ext uri="{BB962C8B-B14F-4D97-AF65-F5344CB8AC3E}">
        <p14:creationId xmlns:p14="http://schemas.microsoft.com/office/powerpoint/2010/main" val="258054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3D65D-15CF-407B-BE44-A856FAB4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подпроцесса «Компоновка составляющих»</a:t>
            </a:r>
            <a:endParaRPr lang="en-US" sz="32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CFA8B31-0502-428B-9207-CE66C30D4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056" y="1825625"/>
            <a:ext cx="80378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665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Words>355</Words>
  <Application>Microsoft Office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Droid Sans Fallback</vt:lpstr>
      <vt:lpstr>FreeSans</vt:lpstr>
      <vt:lpstr>Liberation Serif</vt:lpstr>
      <vt:lpstr>Symbol</vt:lpstr>
      <vt:lpstr>Times New Roman</vt:lpstr>
      <vt:lpstr>Тема Office</vt:lpstr>
      <vt:lpstr>п</vt:lpstr>
      <vt:lpstr>Презентация PowerPoint</vt:lpstr>
      <vt:lpstr>Описание модели “Приготовление лазаньи”</vt:lpstr>
      <vt:lpstr>Модель события Ad-hoc</vt:lpstr>
      <vt:lpstr>Модель подпроцесса «Приготовление соуса бешамель»</vt:lpstr>
      <vt:lpstr>Описание модели подпроцесса “Приготовление соуса бешамель”</vt:lpstr>
      <vt:lpstr>Модель подпроцесса «Приготовление фарша»</vt:lpstr>
      <vt:lpstr>Описание подпроцесса «Приготовление фарша»</vt:lpstr>
      <vt:lpstr>Модель подпроцесса «Компоновка составляющих»</vt:lpstr>
      <vt:lpstr>Описание подпроцесса «Компоновка составляющих»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ivcbibl212</dc:creator>
  <cp:lastModifiedBy>Artyom Shadon</cp:lastModifiedBy>
  <cp:revision>17</cp:revision>
  <dcterms:created xsi:type="dcterms:W3CDTF">2021-09-11T07:49:21Z</dcterms:created>
  <dcterms:modified xsi:type="dcterms:W3CDTF">2021-11-13T07:13:05Z</dcterms:modified>
</cp:coreProperties>
</file>