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8" r:id="rId4"/>
    <p:sldId id="265" r:id="rId5"/>
    <p:sldId id="258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5" autoAdjust="0"/>
    <p:restoredTop sz="94660"/>
  </p:normalViewPr>
  <p:slideViewPr>
    <p:cSldViewPr snapToGrid="0">
      <p:cViewPr>
        <p:scale>
          <a:sx n="66" d="100"/>
          <a:sy n="66" d="100"/>
        </p:scale>
        <p:origin x="-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2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5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1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7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8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5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5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395E-F673-49E0-9756-4DFF106F735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4485-D1DC-47F0-83A5-CD645DD6E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01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36154"/>
          </a:xfrm>
        </p:spPr>
        <p:txBody>
          <a:bodyPr>
            <a:norm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(ИИТ)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ПРАКТИЧЕСКОЙ РАБОТЕ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«Моделирование бизнес-процессов»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№1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ИКБО-20-19 Московка Артём Александрович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Исаев Ростислав Александрович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представлен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.11.2021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15" y="889240"/>
            <a:ext cx="1066800" cy="10668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01808"/>
              </p:ext>
            </p:extLst>
          </p:nvPr>
        </p:nvGraphicFramePr>
        <p:xfrm>
          <a:off x="767861" y="1958821"/>
          <a:ext cx="10515600" cy="1466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53224492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indent="-9017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ru-RU" sz="1200" kern="100" cap="all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200" kern="100" cap="all">
                          <a:solidFill>
                            <a:schemeClr val="tx1"/>
                          </a:solidFill>
                          <a:effectLst/>
                        </a:rPr>
                        <a:t>МИНОБРНАУКИ РОССИИ</a:t>
                      </a:r>
                      <a:endParaRPr lang="ru-RU" sz="1200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50551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Федеральное государственное бюджетное образовательное учреждение</a:t>
                      </a:r>
                      <a:b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высшего образования</a:t>
                      </a:r>
                      <a:b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«МИРЭА </a:t>
                      </a: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ru-RU" sz="1200" kern="100" dirty="0">
                          <a:solidFill>
                            <a:schemeClr val="tx1"/>
                          </a:solidFill>
                          <a:effectLst/>
                        </a:rPr>
                        <a:t> Российский технологический университет»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chemeClr val="tx1"/>
                          </a:solidFill>
                          <a:effectLst/>
                        </a:rPr>
                        <a:t> РТУ МИРЭА </a:t>
                      </a:r>
                      <a:endParaRPr lang="ru-RU" sz="1200" kern="10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59390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>
            <a:cxnSpLocks noChangeShapeType="1"/>
          </p:cNvCxnSpPr>
          <p:nvPr/>
        </p:nvCxnSpPr>
        <p:spPr bwMode="auto">
          <a:xfrm flipV="1">
            <a:off x="3295650" y="3515525"/>
            <a:ext cx="5600700" cy="1587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1625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C32EA2DB-B379-431E-8DE6-429A06A0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112" y="509970"/>
            <a:ext cx="7967663" cy="819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+mj-lt"/>
                <a:cs typeface="Times New Roman" panose="02020603050405020304" pitchFamily="18" charset="0"/>
              </a:rPr>
              <a:t>Индивидуальный вариант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1AE36-C703-4C9F-A31D-3DBA8512DA81}"/>
              </a:ext>
            </a:extLst>
          </p:cNvPr>
          <p:cNvSpPr txBox="1"/>
          <p:nvPr/>
        </p:nvSpPr>
        <p:spPr>
          <a:xfrm>
            <a:off x="1281112" y="5119115"/>
            <a:ext cx="677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Вариант 20:</a:t>
            </a:r>
            <a:r>
              <a:rPr lang="en-US" sz="2800" b="1" dirty="0"/>
              <a:t> </a:t>
            </a:r>
            <a:r>
              <a:rPr lang="ru-RU" sz="2800" b="1" dirty="0"/>
              <a:t>Консалтинговая деятельность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4504D-AB7B-46FB-BA88-AB6AAD6AE0D9}"/>
              </a:ext>
            </a:extLst>
          </p:cNvPr>
          <p:cNvSpPr txBox="1"/>
          <p:nvPr/>
        </p:nvSpPr>
        <p:spPr>
          <a:xfrm>
            <a:off x="1281112" y="1329121"/>
            <a:ext cx="8980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Задание: </a:t>
            </a:r>
            <a:r>
              <a:rPr lang="ru-RU" sz="2400" dirty="0"/>
              <a:t>Используя открытые источники в Интернете найти организационную структуру управления организации (компании, предприятия, учреждения любой организационно-правовой формы), построить организационную модель, соблюдая правила построения модели и выделив в ней не менее 7 организационных единиц верхнего уровня. Для каждой организационной единицы определить руководителя и состав подчиненных с указанием фамилий, при недостатке информации можно фантазировать с соблюдением правил этики и культуры.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342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C2BEC-F75E-4F40-9E12-C7BEF4B7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Организационная модель</a:t>
            </a:r>
            <a:endParaRPr lang="en-US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36FDA3D-FF36-4E70-AB2A-7F64A5B89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3325"/>
            <a:ext cx="10515600" cy="4260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FD91F2-D45B-437E-B9F9-B8839DBA9F4B}"/>
              </a:ext>
            </a:extLst>
          </p:cNvPr>
          <p:cNvSpPr txBox="1"/>
          <p:nvPr/>
        </p:nvSpPr>
        <p:spPr>
          <a:xfrm>
            <a:off x="1605764" y="5878655"/>
            <a:ext cx="898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– Скриншот первой части организационной модели консалтинговой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27700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15815BE8-6FC7-4F39-85DF-30BCEEEF8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1002"/>
            <a:ext cx="10515600" cy="3415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7357C3-D60A-4D36-BCF6-36861C86643C}"/>
              </a:ext>
            </a:extLst>
          </p:cNvPr>
          <p:cNvSpPr txBox="1"/>
          <p:nvPr/>
        </p:nvSpPr>
        <p:spPr>
          <a:xfrm>
            <a:off x="1605764" y="5268686"/>
            <a:ext cx="8953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2 – Скриншот второй части организационной модели консалтинговой компании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90"/>
          </a:xfrm>
        </p:spPr>
        <p:txBody>
          <a:bodyPr>
            <a:normAutofit/>
          </a:bodyPr>
          <a:lstStyle/>
          <a:p>
            <a:r>
              <a:rPr lang="ru-RU" sz="3600" b="1" dirty="0">
                <a:cs typeface="Times New Roman" panose="02020603050405020304" pitchFamily="18" charset="0"/>
              </a:rPr>
              <a:t>Текстовое 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8215"/>
            <a:ext cx="10515600" cy="5445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cs typeface="Times New Roman" panose="02020603050405020304" pitchFamily="18" charset="0"/>
              </a:rPr>
              <a:t>Консалтинговой компанией руководит управляющий партнер, в ней присутствует семь подразделений: отдел консалтинга, маркетинга, продаж, бухгалтерия, отдел кадров, юридический отдел и отдел по связи с общественностью. У каждого подразделения имеется действующий руководитель, следящий за качеством исполнения обязанностей сотрудников своего отдела.</a:t>
            </a:r>
          </a:p>
        </p:txBody>
      </p:sp>
    </p:spTree>
    <p:extLst>
      <p:ext uri="{BB962C8B-B14F-4D97-AF65-F5344CB8AC3E}">
        <p14:creationId xmlns:p14="http://schemas.microsoft.com/office/powerpoint/2010/main" val="129930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700415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201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Droid Sans Fallback</vt:lpstr>
      <vt:lpstr>FreeSans</vt:lpstr>
      <vt:lpstr>Liberation Serif</vt:lpstr>
      <vt:lpstr>Symbol</vt:lpstr>
      <vt:lpstr>Times New Roman</vt:lpstr>
      <vt:lpstr>Тема Office</vt:lpstr>
      <vt:lpstr>п</vt:lpstr>
      <vt:lpstr>Презентация PowerPoint</vt:lpstr>
      <vt:lpstr>Организационная модель</vt:lpstr>
      <vt:lpstr>Презентация PowerPoint</vt:lpstr>
      <vt:lpstr>Текстовое описание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ivcbibl212</dc:creator>
  <cp:lastModifiedBy>Artyom Shadon</cp:lastModifiedBy>
  <cp:revision>30</cp:revision>
  <dcterms:created xsi:type="dcterms:W3CDTF">2021-09-11T07:49:21Z</dcterms:created>
  <dcterms:modified xsi:type="dcterms:W3CDTF">2021-11-20T09:24:19Z</dcterms:modified>
</cp:coreProperties>
</file>