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ranklin Gothic Book" panose="020B050302010202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um7FDu2QlqgY1ZjG7oOWEy63r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667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9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340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5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1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1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7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92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44203"/>
              </p:ext>
            </p:extLst>
          </p:nvPr>
        </p:nvGraphicFramePr>
        <p:xfrm>
          <a:off x="3128963" y="1409171"/>
          <a:ext cx="5934075" cy="1352550"/>
        </p:xfrm>
        <a:graphic>
          <a:graphicData uri="http://schemas.openxmlformats.org/drawingml/2006/table">
            <a:tbl>
              <a:tblPr/>
              <a:tblGrid>
                <a:gridCol w="5934075">
                  <a:extLst>
                    <a:ext uri="{9D8B030D-6E8A-4147-A177-3AD203B41FA5}">
                      <a16:colId xmlns:a16="http://schemas.microsoft.com/office/drawing/2014/main" val="12825866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b="0" i="0" cap="all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ru-RU" sz="1200" b="0" i="0" cap="all" dirty="0">
                          <a:effectLst/>
                          <a:latin typeface="+mj-lt"/>
                        </a:rPr>
                        <a:t>МИНОБРНАУКИ РОССИИ</a:t>
                      </a:r>
                      <a:r>
                        <a:rPr lang="ru-RU" sz="1200" b="0" i="0" dirty="0">
                          <a:effectLst/>
                          <a:latin typeface="+mj-lt"/>
                        </a:rPr>
                        <a:t> </a:t>
                      </a:r>
                      <a:endParaRPr lang="ru-RU" b="0" i="0" dirty="0">
                        <a:effectLst/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715478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b="0" i="0" dirty="0">
                          <a:effectLst/>
                          <a:latin typeface="+mj-lt"/>
                        </a:rPr>
                        <a:t>Федеральное государственное бюджетное образовательное учреждение </a:t>
                      </a:r>
                      <a:br>
                        <a:rPr lang="ru-RU" sz="1200" b="0" i="0" dirty="0">
                          <a:effectLst/>
                          <a:latin typeface="+mj-lt"/>
                        </a:rPr>
                      </a:br>
                      <a:r>
                        <a:rPr lang="ru-RU" sz="1200" b="0" i="0" dirty="0">
                          <a:effectLst/>
                          <a:latin typeface="+mj-lt"/>
                        </a:rPr>
                        <a:t>высшего образования </a:t>
                      </a:r>
                      <a:br>
                        <a:rPr lang="ru-RU" sz="1200" b="0" i="0" dirty="0">
                          <a:effectLst/>
                          <a:latin typeface="+mj-lt"/>
                        </a:rPr>
                      </a:br>
                      <a:r>
                        <a:rPr lang="ru-RU" sz="1200" b="1" i="0" dirty="0">
                          <a:effectLst/>
                          <a:latin typeface="+mj-lt"/>
                        </a:rPr>
                        <a:t>«МИРЭА - Российский технологический университет»</a:t>
                      </a:r>
                      <a:r>
                        <a:rPr lang="ru-RU" sz="1200" b="0" i="0" dirty="0">
                          <a:effectLst/>
                          <a:latin typeface="+mj-lt"/>
                        </a:rPr>
                        <a:t> </a:t>
                      </a:r>
                      <a:endParaRPr lang="ru-RU" b="0" i="0" dirty="0">
                        <a:effectLst/>
                        <a:latin typeface="+mj-lt"/>
                      </a:endParaRPr>
                    </a:p>
                    <a:p>
                      <a:pPr algn="ctr" rtl="0" fontAlgn="base"/>
                      <a:r>
                        <a:rPr lang="ru-RU" sz="1600" b="1" i="0" dirty="0">
                          <a:effectLst/>
                          <a:latin typeface="+mj-lt"/>
                        </a:rPr>
                        <a:t> РТУ МИРЭА </a:t>
                      </a:r>
                      <a:r>
                        <a:rPr lang="ru-RU" sz="1200" b="0" i="0" dirty="0">
                          <a:effectLst/>
                          <a:latin typeface="+mj-lt"/>
                        </a:rPr>
                        <a:t> </a:t>
                      </a:r>
                      <a:endParaRPr lang="ru-RU" b="0" i="0" dirty="0">
                        <a:effectLst/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242496"/>
                  </a:ext>
                </a:extLst>
              </a:tr>
            </a:tbl>
          </a:graphicData>
        </a:graphic>
      </p:graphicFrame>
      <p:sp>
        <p:nvSpPr>
          <p:cNvPr id="10" name="AutoShape 9" descr="data:image/png;base64,iVBORw0KGgoAAAANSUhEUgAAARgAAAEYCAYAAACHjumMAAAAAXNSR0IArs4c6QAAAARnQU1BAACxjwv8YQUAAAAJcEhZcwAADsMAAA7DAcdvqGQAAP+lSURBVHhe7H0HYBzV8f7bcv1O1SqWbLnKvfeGAdNMN713klBDDR0SeodQ0mghEELv3TSDwRj3JttykWRZliWrS6fru/v/vrc6IRcSwHIcfn8NnHW3fd+bN/PNvJl5iuiiLvoP9Oi1p3543BjXzMpGs0YIS8kOqGnFVYbx2JzQCOxeZx/VRV20MylHHnVc29cu6qJd04Ac/ewHzgj8XaiWEHFsSNPE395s/Ru+XfDO0oia6pGHmfLfLuqiDqSccmKXgOmiXVOmTzvTEkoUX1+eMcDx5bH7uKcL0xJfLo9twLbCz9bGL0z1KAfiexcTddEuSXng6lPavnZRF21PuiruuexA37UPfNz64PptpvHwCb5rnJoQN7wdeqVPpmpeeIzv5E8XROfh0Kn2GV3URduT8snjZ7Z97aIu2p6+Wxe75caT/Lfye9HaeDjVq7iculBbYyLRp5emC10Rr30emYPd+/OYLuqiHUl59a7T2752URdtT8XViVtuPMx3q/S9+FTRWmuKRNwS/nRVaALbVAiYedEuAdNFP0hdAqaLfpA21CRuue70lFtDWxPh1xZGK/cf6OiX7lPEP76NrTlwkJ46cIIr770Pw10Cpot+kJR3Hzyj7WsXddH2tLYy8dhRI9yXXP16y8jCbO2MB0/2Xy3cQjz1cfiLJ+ZGzvnzKYH5FQ1GEw4dZJ/RRV20PSlv3tOFYLpo1/TmsujYikZjpWkq6f/6TcrW7jmwicIwjdyquPTvzXTePR+MiAMicfMrfOcEdhd10XaknHzC8W1fu6iLdk3T+jvfuPgg7zG19YZIGJbI7aaJhRsSkRvfDg7A7s32UV3URTuTctBhXSEMXfTD1M2vOFPc6oDWqEhx6GKspghfOCaK3Q5RGTetUhyyzT6yi7poZ1LOPOWEtq9d1EW7puaIlX3UcOeDowsc03XV0htaRe3bK6L3YdcL9hFd1EW7JuWqX53U9rWLumhnWledGHrXLP+qYcMcQgQtIWAi0QfDWeqH3m79Bw452z6yi7poZ1IevKorkreLfpi2Bs3H7j8n5ZLwtoSULSTTFCIlQxUllYa4+PkWziAV23u6qIu2J2Vmlw+mizpQt4B28qFDXVnHjXasWl1lbNlYa/zl+HHOGcFWSyiKBC7Cwj8BnyJWbzFE0RaDuUifBdya64+fhXIU1aBPJsJrdVEXKTOPOLbtaxf9/0KZPn2sYVpp+PqZvcUmRbGG336kf0UdTKEY4EpemirWV1uid6YiBvZURSxiSfTidtqS5pM1CeFxKI29MpTQ8i2GbllK9pLN0WtxKfpn2mnFlkTPloiI4Wu1vaWL/n+hrlmk/0/I71KzBuZoJ47I1049aLBzyuYGU1z3VkshdjEzWtKoHs5f33u6/28bNyWEogrRN08TjThuRYUpMnxC9GSKALYHo5Yo3mqK7FRFDO6uibgBG6nKFMOGOsRrc8If4lKH2Ve0qXSb8eahQ1yz3lwefXJxefzv2PStvaeL/q+TcvSsrjiY/6sUTQjXkFztuFE99HPH9dYPgIARqh8SIgH44VLEY++EXsdh7QwAXPLIJTM9v91cZYiqZiFG98CxgCoKbKOVFYYUIiz6kupWxPg+Gqewpbm0cZspIHPEsNEO8enn0UU4ZDyvR7rzo2DKnUf7y6ZMc6eLbYYo3WqIr0vim77ZGP/bpjrjKRxSYx/ZRf8XSZl5eBeC+b9GDk3pcfAQ5/W5Ae3cfQbo7pwemmAEbjxkikjCPiYA4VDfIsRvX2yZiZ8fc9vkvo5XLz7Mc3ys2RTLt5iiR7oi0j120cOSWkuwVEMakMyWBgFEo4juKULoMJcWlRiCZtW0/rp4ZXF8BQ4fKU8CfVsWPe2h4/3/9OiWSODeLgo4XRGJFlN8uT4hPiqKvV1al7gThy60z+ii/0ukHHdsF4L5v0ItEdN54CDXH48f7bqwTz9dVFeborrOFCN6qqIFAoZOWhL/EHn4MzXx7GfhOW8ti96WFVAnnDLWdeWMYY5sAZNnBRCLDlkwpKcmSmAOVbdCAA2GhDEsUdlgAYmYYko/VYRiQqwFskn3KjheEetrDOObjbHZLVFr6YZtxtxDh7mu/fWB7v2CTXbBO9zWTs6GeVVWbQk/LhnFNT9cFV/2aXH8Suz+Qh7YRf8nSDnphBPbvnbRL5ksy5p5wmj3q8dPdfk5jMMY0JouxNLNpuiVqYgMCIBYG3pJkh/oZHmFKRTTEiOAPhIQQiHYOl6nEOV1lmiKWGJ0gSZa8XdVpSmygHro+F2xxRCpOHdgd1WUwTyqC1liLEwmKw6GwrlJSbZ6U0LEIFdG4RpB5jCBpGCDiVVSa4qqRktMLYSEcWCHQxX11Yb469zInE/Wxk7Flq3yhC76RZOy3yFdJtIvncb0cPzjjmO9Z9YDZbSGTVGYrdD/Itwpqli2LiHqWi1xwFBdtEAQcOhLBIMPEUoDttWFhBiWr+JcS/pYAEREFMKiDOinMEeFwFFECNebuzYhGnE8Uc0ooCKimZUwpVR8HdodQoSOmLbzvRBoayC8/C5F5ASEdASTKHt4/LyNhhjZSxOZEFpBmFcuxvEZuA+eJRgxxAOfhi/E4X+1z+qiXyop55/ehWB+qVRcHU87dLB7/vVHegcKlxD1NaZYC0QxEWiiEYN2U73JErqiFt8n9NaED8ckBzqJ4sCLgb203BS5aYpEKMn9HggVzh51Ax7i7NE6mFvRhCVNoZqgEN1h4vCcxWWGyA5QiAAhtZ3LmaaWCAQU7j8cgsvAdgo1PkuAggdoqATP2SdLgTBSRK8MRXhSFPHtmoToHlBF70JdxHDu459FPvygKHIUTt0Be3XRL4WUAw7tioP5pdLQHOfXVx3mnVqQLWASWcKTqorFxQmxrcUS+ZxSViwxNF8T6zGYm4A8xkHwSBSD0c4BTwFDc2UlTB5jB1OG21dBwOiwYBgHs7jcEBNhRukQJMVAH81BUx5PZ/DgXEgUnGaf2XYuticgUTpek8iGQoaoZxDMqxCEUFULTDlsD0WxD5eZNlgToWaYaT5sdKrijldb139aHOGsFOvOdNEvjJR9Dz6m7WsX/ZIoJ6D/+qET/X9jQFw2kAf9K0QZLl1IAbNPoSY8ME/CDI7DoKYgGARB4AFioTAhUcgQbTRhoG+iM7iHKhJtKMSN4+iHacH5I4F+OFOUAsHRA4Jr+WZDCh0eWgN0NBomUxDHScIfD5DSEqAiopruQCbRtmsmBQ+feQzMowTMMB3PSx/P1xsMKcyIhnplqCIFqKYMAs6A2fT6suhsnH6IfZUu+iWRcu+V9Kd10S+N3E7ls9+e4p2xdnlcbIRgyYe5Ql/JAJgkqzabEB5AL3lALEAPNEtWQCjQwUq/R4i+lu/lgfSTLAFC6QbUkIfr0H9DtBGKwcyCkBnWQ5OC4KMVCVHZaIlDhmmiAAhkOYSCU1fEoBxVtOJYEv06jbh+RYMlRuBZkmYThRn9LEshNHrgHnQ60xxzAr7UhUxR22pJJLQW5lNjmNHGQk6pj4a5tGSdIR76NHQALvG5vFgX/WJIOe3ELh/ML41CMeG64mB3+ZS+evYnqxJyIB41Um9zzlqiAQOUDloiCwOSxAvk0Bq1xIJSQ84KMZ7FhYFNAUJziQJmzVYTAx5CoQMaIRoi8umXBQGCbYx1oUDBYWJYgSoWwVTKS4WwgGBKtKEiXms1rkXziNdqhklGNOR0KGIrhNO6KvqIVJluEMOzcvuiMkN4cd4QCC1KokTCEh+sNIDKLHHcWIfYCuPowdlhTmE/bN+li34ppFx5Xlc29S+NtgUN17GjnOWDc/VsOlqrmi0ZEMcVFokYUjDgl2wygAJU0T3A4t2WNIsoZGjykBgbk5Nix8c4IHDqIQgqm2AOAXUQwZBo0myoNUU9TC4Km8H5EE5eIVZtpOki5HR2frrSjoZIEg0BLaXheYhUKEBqW0xRBGSiQ6hxO4UenycHwimA40shDAcABfGaJAXPU1oLwYh7Ms5mCwTTvxaGON35hn1EF/1SSDmrq+DUL46awsJx3lR3+RETXbmEDstLDCARRYzoBQSAQRqL0x9jiK0QPPSBxDGYORMUwcBeA0Qyls7ZCkMMB8Lohu1xCJc49hF5FOB3wGXfxwNhUASTZu66hJjSXxP9utEUwoBvMuXs0XSYLzTJmGlNIhqiD2fdNlOiEZ8fwg8m1pothuiNcxn7MqGvLhyKBQECIWUqEB4mUJEQ+w3U5flEMKtxz1agm/EDIWkUVTz3eaTmH9+F+mFvi7xRF/1iSJkxs2sW6ZdIv57m+eCk6Z5Dw42GaIapw6nj3kATG7dZIhg1ZUDcViASOnYzMNAFxupaDNwUfM/LxnFlpthYY0oEEgBSKchTxaoS20ncF8LAwimM5o0DzQzHvrkbDOEBYuE09XrcY0Jv+/oBtxCDGAMDJEQfC30vDIfpl2k7g4MRISYNgEkEtFQCQUh0NLgH0ArMHw2IZiG20TdE4vmDIZiKqyyZXMlpc2dAFQ+/H/ozdl9sH9VFvyRSHrqmy0T6JdK2ZvOmu4/x3U7BYQCxvLucpROE6IWBzRiVVCCX5aUmzBwM9ixVzjJ9sjohExR5HEPuiqsMMSRPk76YTJhVHOj0ewwByli23vbtTBqsi20QRHTuyuA6nLsOgoqoozfMmjlFCZEKoTMKaIgZ2ERIzNQmYmoMmTIWZ1RPXfphKMi+WJsQ+w/S5f0qgYTolxkLdNQMM4yzVtUwp4hkZgzFDfA89UBhV7wabM+X6qJfFilnntxlIv0SqSVqHXzPsf6P0zBoN2MQM8I2HUJlTCEEBgat26G0B8eNHKCJZevshMRmII3J/XSRi2Pp2HUDlfTpoYkFED6M6B0AdNMPiGU9BEU1Bvc0XK+izhTNEDZDYFoJmC4V9UBJuM6gPqr4tojT1zbyUPDfG8viUnjsB8FUDYSzoQrCJoMOXlOaQ32zNOknmgChsrLcRi8jcH+ZooBnKt5kilIINE5XjxniEJ8tja7F6w6237qLfmmkfPpo18JrvyT621cheiqs+laRe9ZEb9kBg3SX32U7dufD3BgAtEJThgM3DGSzDUIFWEAO6h4Y6JsgfDh9HIWAaMV2Cg8O8GScC30xPWBecWqbA52JjXTGbqwxRB+goyy/KhZtsnORGEPjwzlDIJA49c28I6YAMI6FgXR0NA+FOcTp80iUhacMKViWlhoiG8KEz+ej2SUdv3gY+l8g9Oi/oWnVHBbintmtZ2HPc/h00S+QlHNP65qm/iVRY9iYMCTXMWtjrfHswGzHq9cd4h7hhPmh4LNmsykrznFQm5AwHNSfrjFEDcyPI0fqIjtTEUs3GDLKl8WiFkAY0CdCgUSzaWhvTSzGfgbI0ZTiVPIWmDthmFClMF8o2Ri3YuG/ggxNTkX36QZhBVRDE2hjrSXzjBQItyqgFwqgwRA+qWmKaAUa2gBENbKvJjYB1XwLgcZ7jMM907y4MK67sdIUTUAyY4C4Injmt5bGw++viv7+4MHOo9dUG6/gqEfZBl30yyHl+gtPbvu6d2nFlri2Tz/X/UO6a9OKtia+/rYkdjM2U8l2UQeKxC3lsKHuZb/exz2irN6IR2LCwelfDmQWhKqAuVQApNIE7c/cIwqXbgEIHAiDFI8QQQid5RBERB30q9BpyyC9AqATDRbQys128BwTJltxrBvfHRAAK8tN0QfHMd6ljP4YmEcGUAtRCIlT2nQKe2CaFQKBrIOwqIBJxGC6vt3o72FeExAQhBfNtpoWIiyr3T9E86qyyZD7k/lQDPrLS8ND4ZqXvdDMiNAX7T1d1JFaItbhp453PxZwKSmfrIk/j01X2Hv2Pim3//Z/xMlriT/ddILvIgFtKkxF3PVyyzP4dp7c10Xb0UdFUd91hwXWHHaIq6fYaojPVhiitN4Q+w7QIVwoOEwZW7Iffm8DcmgEKhgIgbGw1JSmCTOoOVuU7lFFCwb7gJ4wSWAKMcSfs1BENcOBghgjQyHFOJQt2D8eaEMBPJmP6zDAjlPPyTozdPoydykX2+mDceFTU2+JNZWGFBguCAkiFghIMbJAE8XbTJEJ04gRu5+vBaqCWdYTQm5biynm4PfAbFVMApLRumtiztxo+S1vtPTFq7eJni5KkqYp6XfO8q+fMtmVKRhNDcF96fPNv8Wux+wj9i4pl5y1902ksnpz4B9P9q/t11MTjbWmSAOjrS83xJWvtDD2ocQ+qos6UswUU64/xP8NZ4zov6Ap0x0afxjasArfq4MMmkN7tloyLmUoEIsPJg9LZZZWGbI0A4+dAxNqQI5d5yUMQcSAu2qgnmE4npHB/Hy5js5ZRfRsC6qrDTJh0RCT+mgiACERilgiGOMUtZ34SGFCQfItTDDWe6kDDg2C+QdCaAmgogY803r081AgHT4Ta82wpIOKmxXDjBqCa7DEBLPAR/bQxF0fhR7CK19lv3kXdaSoIa6+9wTf/a1BRk8LkZqjic8Xx0pvezfIsYPe2ruk7Hvw3o+DmTHIeestR/tuiYVN0RyxQ9QDgPW3vNl6A3bfbR/VRTtSyTbzrj+d7L8+NdP+vWK9LWSqm0xhWIoY0YOGh51nlAZTiALCgcG/qNSOtO0PIbINyGQZ9jOFICsdEAHoZVWlJQYD8TCKdgnMKaIVxtMko4A53cyp6LVb7azonviUQ0iEYC4NgtCphUBbimv2z1FFH5xXQt8Kzh3dSxNxCJ6yOkvmLnFqm8RjOatFU8nC8/XGvQXQVcUWU/xtdnjdt5uiw3BYmzHWRR3pkv19C2dNdY6rQRsTRdL5zjF05atBFl5nAfa9Ssp5/wNO3sOHO+cdM9U9OdQAzQqm1sBfGWDOt76JzsfuyfZRXbQj/WtBZPA9x/hX9x3kkNPHn8+PcfpalmigL8MJwMC6LmuqTBnfMnKQLtYBVTADelJfe2qYCIRTyOuBHCiE/G4IC5hXTB+gT4bTxX2zOKtjCxd0jUQxPI/mF89Lh5lTC2hOpy4LSBF5cGqaMTkUSnQML4RQ43XyIIyWr0/IwTAoV5OL6dNPRH8Q427onzlgqEPE8WxPfh1d8c7K8MG4ZddyJ7ugFLc67L5j/St7Q4hvgznKHDO2qxfK+YH3Q3/EIXvdF6Pcf/Xe9cHM3RAvuHuWr2RIga6FW00wpJ2RmwFtux42/bVvBgfgsPX20XuHCjL1Uw8Z7boYg8F64pNWLpXavtTH3qacVPXQw4e5rqhtsXoPytULKQbo8M1C+0VhZjgwuAEMpZPVB+Zj+sCYArtsA30tFBbMH2KwHf0sNLfIpBQWOUAVnGKmkJBh/B2I0+Dcx/PL6xn2b5tTJDpnKdikUMI25izRqcuM7sn9NJhgnLWygFpUEYdAcftwD5hR322g4JF1fT/9akP0JlzqO/uKe5+qW0zHPv1cH40p0Hq9uCBK3+CX9p69RwWZ6mV3HO39I2f5GtB+jKpmP/nTVfHegtgSHDLWPnLvkfLuA3s3Duajothx98zyvUaGozOQAoaUwcqypiKue7P1N/j5hL31v08F2frrvz3Wd6zAYKCL8d3ZodV3v9lCyM6x/D9FVx7mW378ONeIr1YmZPX/bkAfzA2KwLhg7g+nozFApGBg4mNSaFBYUKDQNNWwkWkCnIJmThPkhkQtbYe2vzR/J7+7ONOkWbgOZ5lwHgUXtifPoRBijE11symD+1qiQla6Y4BeLEFIz/QGS3BZlYVl8ZU4ZYR95v8OfVgUu+K86d6HBsCsa4ZAvfuj0D3YfL29d+/QwFzt3bMPdB9RD5OU5mwmxgwFvR8osmizYdz0Visd4+X20XuHlFl7eV2kyX0dd11zmPf6UMgOEec0KmM5Ur1CuAOaePKTMDNo90rhYNWpfHreif4D6D2rKDFknZNhY53iuoea7sBuTqP/T1HZtviZfzsz5R+pEC4rYJJwYLNNWZaSzmAKHMasyGlhbE8KgKSgSFLH7cnvpORx3Jbct6tzd3Ucn8XXhpTsREduU/AcdnxNr26qUACBfvN8y/9k3ZcrDvSsL8zS+9c0GWLQQEhi8OmzcyILnv42zEJYjfZRP0ypbtWJfqDTKWxv2T2KGWbmHUf7S8cN0AN1MGmpMGgWs12pQOiHuf7N4BE49H37jL1DygVn7l0fzLT+jg9P288zM9hgL5PBhqFGZfAV19BZuDbedMPbrb1x6H/sxH9H/bK1fWaOdj+Y5lNz/jEndAk2vWvv2ZmKtyTUS2b65pw6y7ePaAEEwPOsKbfD2oeMdYhNaxLi/EcaRuPQZfYZ/zt01jTPgtMP8Iy3miFg2oY4fVoUKjSJbIFjf2g+SbNGDnKYO2BORvLyL2u+4H95BRK/81hei0TEo2GD/Nm2je1j4R/OZpDReQ63kXgIhQzPY+0XIisKOwfGKk0ykaKJJ94PfYJv9Ln8T9HmevPB20/2X7m+LC6RAiOhTTSkBv78emms9Z7ZrUfjsO2W4e1Iw/Icvz9+jOta8Lfn5cXRv2HTBfaen0/NEfPE+48LvOx1WjKfi5HaXKeKfzmO3C5V3PpuK5UgleFeI+UPl+7dQLvp/R3r9x/l7B9sNNsFDJmTjkP+TsBMuuq1IB1FL9ln/HRqClo3/OGs1Dv7j3HAXrBE82ZDPPh6kLNTnKXajlZviU+8+FDfK/vt4ymwoK2iON7tUcRKIIJ0MFSPdByEwbBidbz+n5+H/rC53visocUkDA3KC+xlyklTT3n85MC/WHIhWeXfgXbk1DGJzl460okkOJXMgR437OhcOglVhuJCKhBZ0OnKvuCZFAJScOBYB0winqvDLKLQYXAdncLsLwb9UUDxfPp2GA1MocTIYprAvF+bzGkXXhQ4jKe57NUgfRuMf9rrVNVkObID6r779Hfccfpk10Q3FN66clO2Kct9JuvouNM1UVlpiD9/EXrxy/Xxi3BquyKMGpb/zAmeDy450LOPAA8JtI/AwH/u7db1zy8MjcKvkDzwZ9AJ4zyv/fpg73Ex8ChLpFJ4c7aPfcZ29cGkf+rz8L/w9TR5wl4i5cmb917JzPdXxfLvPMpXPqRAU7l0BZmVDcTZDc5GsACRP1MVz3waeQeHU0v8ZPqyOJbaErUKJhY6T7n2eP/1cpT4VGHhPkuK4k3FWxNzy2sTy8D8scF5+iH7j3JNzczXRAJ2NiurcbxR6xZtNkVPwHhO0TIq1pmGjRioVdV2uP17iyPP4nbn2Hfdu9QnRd1w2ARnvwTalIOeGq4BJigHOOvGqCq32+iFVezod6HPho5YJk1y4BDpMIGRCIS+m1YI/qUQzIzcZWwKA/CaMMjoLF61xS5k5XHR/LLNMaYOxPHdqXOdJVsAkfXpd6E/xoIAIhqgMAqgLb8uisdufjfYBwdV8si9Rf0z9Un7DXQ83rebNmxAtubKzFLlelEx8CSn2hl0SP8R25KCEq8h/PTP4e+3a+OJuRvjL9cFzTmKKgYdNND56wNGOwMmzm1Fu/q9CktYhD9cFfti0aYYg+E2ypv+REIfFNx7rH/j8D66HkO/sn9pBuek2kiVREfvO/P3/iys8vZ9p7d9/e/T28tjU2470vsNc2NYkpFMzcHKRLduAVt7+gOqWAvGvvLVlt2eTfrtUYE1Mw/xDIoD6qrQuhoZg+Ie9rT8i0HDKZdYK/Q5fnMTByE7bUOlKeNGqL2pLTjyqNUVN66Rr4uvPgvx2fiMe50+mht5+K6T/JdXVhmiAqYnmY+zOhQKTA1g4J2FlxiQo4m0TLwg3qemllPVlhQOfC9OG1MojIK2rmm2I3L7YLBxynnNVkOM7q2J1FQ7IJJOWk5JE6UwOZLnDe2jiSA0KxMmyzmFimtyeZKWiO13YbY385govAQEzlOfRv4nCnu7deXN04/wzBJBtBEEC5Ud2FCCD/7lKpasl0MBSuFL4l86up0BtCUFD85T0N4sbRFpYYgAhCqE6JryhDjz7827HZ+y/wDn5fcd7384GjOl8mOZC2bFM4I6iRAp9Oatjlc98EmY7gVy+F4h5ZhZe69cQ2G2esotR3j/RWgu/QPYxsapxwBnwBCrzBNeuz2quPGNVnrs6bn/2bSl0TjlobPT/pWBQUMfRQxahTVM6EsgsZQj72//sonRpRR+5RiUg1gPBQfwGHotkv86ISA//TpKfwz9Mnud/vRx8JjfTPO9wVkZzs7lZLCUAgjtubIMiAsohKH5nF4mAukN4bBiiykG5CoiG9tNIAsVwujbdTALPQJCwhIj0Gb5FEboJ8a5LN1kSKHC76x2x0HGe4SA+jagrXwYcCzkzdga3oOlG3h+DhQG42w4s8UZJ/ZzQbYmbng9eC1Ov4+PuTepMEt//5z93Ie14r3oT+pIHghJ1ijm9D3THohidiSyEgc9T6U/hLztBmIWaNdHXgrS78d1nnaLemXqC2dNcY0L1tkrMbDIVwrakdPUVMokziSt2WxYv383VICfFfbW/z4pJxy39wRMz3T11/cd6/sbBzY7g0Ttx0xczjgwfoIQmmsof7iwc+qC3Pdhq2+fwa5nz57hPb4vEAkDurZnI5vkNvyDcSJa8amstcTALLv85HaEfc5UTbzwQehnm3GdTc/OCQ+45iBP8f4DHWIlkAe1GlduZH0X2uvjgS4I7VnH4f1lCRmyzzoxbPN+MA8ZtEdTaS0Q0LA8IBgZCGeKMb104QETs44Lr9kdg2ZrE4uLw5RCQyi4Xlm1KeNfyPCroe1nDsNGXDKE6zHJEkpFdAMCaGgwxXJcJ80L9Bo1xV0ft+6DJ/pavsBepIMGuV6//GDPsVzuhXzZkZjQubA0IbrhvftAeDejTWhC/xARtbHkBOvyrKpMrHp/VYSFs7bYe38eeZ3qjEdP8n+WBSHHmjwcH6zJTKFHc5jEp6Y5VoL7/u714FD8XC137AVSjj1m701TT+jtuPXamd5bIoB6dI2QGIsh4TlGNhPhqCXoLKTz99KXWnYbXvrc6kH7DnXeNWO4c1wWGIWV7W2i/iXZv6VGxseZpYk16xOR6qqEsd9Ypy9K1NN2KI+kxnJAwDz+Sstf8JNOvk6hb4tj+x02zPW7klpj9VcbYn/Aph+dWX7RPgGvaZplhTlqFgt7U3iE8J7MjmZ7sjJdKlDXWqAZTm+O7auJJqANruSY4aWjFsgE0J6IozcEAptmM1AJ15KmdubAYR4TBVRRqQFhZNeaYVsQvTBFoCc+LA3BNhpTqIt4qyk+W2uvQsDp8jIIbKYHsEzmv76LNW2sNX/STGF5YzztwIHOh/PTtL6vLgnTWf+NvWf3aEIv10vXzPScFAZPJtFAkvwwQeYVJ6o+WBVf//ujvfs4gA6bMbglYmk7piMRvTDmpwRm4ryS+IIP7VUqdysq+dBh7qcvO9x7bitNX9yXcWNUBlx/vCOi4pihQrntg7273Ity0dkntX3979PQ7vofL9rfdRmT5ZLKggKmqpkD3JIRoYTS7D2imCdmh17Hr58lEV9dGMm64EDfF8cd6B0qMIhMmAdELxw8dHx2ZBH5DczlgnBpwIA5476Go46Z4jr9vOP9J8Zq7EHDf3gaP44UTTzycguzV+m4221aVprI8TqUB+8/wX/ass2J+F/nhG7E5vvtvT+ODh/uXnbSeH2kCZNGhZDh2kLdgD44Lby5ntnUivQpjOytChVfKFBp7rA6HgUIfS2MRUo6YmnKMC2Ai7SNK+B6R2wAG5KTkV0YTBG0ZwZMIFbEk3nP2La4xK7ry2O57hJrAC/ZZMps7RSYbuVAWG8tjf9k9PfNhtgl1x7qu7t/jua/453W2RVNCQZkltl7fz6NyHM8d91Mzxlyho0N1IGICkqrrehpf2/uMa5Au/LRUwPXUwu1AOHR1N6RyNNsFxfOEwFNfLMw2nzzOxJR/CyTBUo3n87dUf10VwvQE/1AXNKF6RX9gK7ZV0ki+qfgv3d2hO3K9t0rpFzzm72XKlCQrj508QzXFVxClA5CEn0uDLajx57JeUlvPZMf11cY4srXfl7qwNn7eucfd5p/oqgHt2NAcIZITsHifh2pHbkAAteC+S//a5PsoFOme74+/ADP1FgtRw5Psk2rJIL582vBJ/Hz1/jsNlXVmcf8Zrr7jQ2VhjWst65saDB+sn+ndItRdPLB7iECpgjXImKQ4JheqtCh2RqARFh5Lh0ChLN1TWBEtnPAQ0NHFZvqDdEDbU8hQ1OI78t3JdNy9slOHWBD2YKIU7boQlEA04fJk/JoCiWYFESI3D+Wy87iXgwTkL4dCJtBhRh0y+L0v12O0x/hnX4sOTzKhgEZar9NEPjdc3Rx65stU7F5nr3351OfdP1v1x/q+TUFqP3u35MfQrYUCueej8MD8XMd0N4zd58cOIdM0wJTcSchg2YgyqAw1yAMGA3+57dCDHxjANxPpvIG43f3HOe/LwqTkv3F/thYY8c50R/G+jpJokO/LijEHR+GD8XPj+yt/31SLjtv78XBpLjFFbcd6X0o6fBLEhuMjitWw6eDkLu4zePXxG1v7Tp+5d/Ruipj8p9vyJgHoCEqShIiAx3thfaUtWdCgMIYAPbQAkNgUAjsq9kArn+qiY3zMq9x5v7e5Yfs6x4RrbMFjCIlkfwqnGmaeO7dUKdFHC9eHztkSh/HazNHOP11MFVeXRx9E5t/Utr7kDzt3e4p2hEc5EyA5NQwtTIhOykVaIbPzlZn2UoXcD5n7sqAbljiYXw/XZgQwvYR8o3ld7ZTkmQT4CcZfsk2IQpxDtEQY2xY+iFKhIjfKjqQRb3R/KIvoDxXNmDKAIXVorIEM7XHYNdSedEfQXd+FNTHFThfOX+a5xjWsHl5Qax8XkmUzsQF9hE/n/pm6Q///nDv5UkBY7+1TRQwZRAwD3wSbg+yzA4oT15/qO98BwSyXE4B7y6JJ0KY8/2bIeQ5G5XbSxfNaNuLn2jmes1vyeN+Ap062b320PHOgS11dtQ7i4Fx3XEGpXJ2sCPiItoqg2l27Rute9cHc+Lxe8/J282vHHPPLN8bjJPoKH05dbkJNjptW2pSxl6QmQMZmpi7IlZ50zsyXqIDIPz3dPxE760zhjtv+dvHrafWNluL0/xK3z7Z2gHj+jtOHNvHUZDSDaxPhsCAioMBvl4br3r8wyAbps3pqDph95ZNn+jsHgM0JfFpeQqJAuadL8I8lo7KTqFHPmjd94aZvjmLNsXnvL40wuhWGos/mp49K+UhmCZXsK4Kq8Zx4TNCapZIoNDmutV8ARODiEiOCJLvtAjmCxdBS4MASjred0V892SPyTWngS51ILlBhbCvILBlIWBKbHyNhoHK0G6NQVNsqzUFwIvo3Y3KQxFz1iUYC9Kf1/kpdOeHQe3U8e4vR+TrU+/+OLQvNn1l79k9mtRHv/fOo33XRMALOyEYvCdnwO79ODwOPxfbW6WJcvwRw523FmZrQ4jM6GwlwthUZ4a/K4u/X1JjvhiMWaUFqeo5tx7vu/SdFbGfrDDeWhQ95rGT/G9QGTDYj8iZ098VQKN90JZs52R/kDhNvWhdvP7374Xo22qxt/73STnsyL3n5PU6lF63H+Ur4/QvA+3ItCQKFq5PzEAullvkFDZJohmI7iteaT0fP5+2t/5ncjqU+8trEwxDZ6zFdpTh1/bp3107BLDeaZpKEyD3knWVCULK9v7yuZS8358U2DRmpFOPNSa5zn5aDksXBN/nX0dW4OdIubET6L2FkQuOGeX6S1PIqn1xUfggbPpJaQn9sxwPnTTOdQWjeAmlWUiK5RHo20qanUnidwYQFm0xRAT7xvbSRBDHt3fIfyBOldY1WWKboYjRgxwS0chTcQleW5qRjCROUUQVBF1RUVzk+Nj2ivjnghgLerOw90+iddviw2eNdM/pkaZmvLIkQh/VXfae3SO01323Hu3/XQTvsJMPBm3E2bSb3m7dpTmGNu6dE9AKEobFBjAqm4wibG6299o0tLt+25DuOvNzBtlbfhzB1Pr47AM9BwdpoqMpORY2AW2GoWZZTCwZtZ0kf7omXp4b+RRfyTt7jZSX7tx7gXakgEssPWyCa1QQMLIjcbq6BCiGjkHO77OzJYoB2njj6wih8ET7yH9PLy8O6eGoyMSpAPHbjasfTaqijnj4nJTlfXvrIkqHXttl+C8HkjNTE198EyEzMcv6Z9PfP2vVnJryK9NQ1RMnuK6aeaS7r8DAffBfrbMXbIq/Bgan1mQa/n8ktNW1dxzluycvXxWbyg3RAGFN9CL9J9jPT7Ix+J2+gmUVJgQTTBigm+R0fPI4/iX9UAOq2LEWZm3f3g4RcNoO0h3PTQbwRRoM0RfP8t2qhHjosxDT+f9pH7Frqm0xHV4Xw9ZECOh2RKbXMXBCgeP0cw5xHiVyVfHJB9Etz38Tu1TTTZbRWBmMmt5gVIZNNvD8n0IHD3I+esVMz6VMvu1gtUvizAxjtH73RpABgTspqx9L21rMg1LcYiG+/qhZs0hCGf/ISYEFPWBeylU08b8PY2LFFkuauqypnFTCJOlO8KrijndCnH281d66d2iv1+QFbH/k6sO9v2XJPwqQJFHrcn1ibqOHnPkzJGoR1pT97Uv/vYpdqV71lAfPSfmXCywbg42dfMz2gWMLmGJ8/Ula6YnZoV7D8/SzJvTWL39zefSMDTWJJYqlXnrhdM/MfQc6Ri/elJBwe3SBLh75PDzvxUWhc3Fa8ekTvH/K8qv5nxdHL8PvTfJiO5BDVaY8enrgmzRot+KVcZm8OIQrMO6g6fgO1IYU5ozITebZEHV0fM/tz9qZuI70ym2WyMrV5ewfExlJthPdbikKGK6N1FRtiCGjHWLBgljDbW9Lc7dJHrADqZqSNyJPP/OAQc7riqsTRIjTtzabfzhzguf3Udh1LHJF85kFyulb+rjIroFSWpc4b+ZQ11PfbIw9tq7aYPjAGl7vx9CRI1xPn7ev+1wKGPJex/dmXzC36g/vylm9TkFMP4bSvOrTlx9hT03zedg3fG8GSg7K0drN2yRxjLAY2DVvBPfDz71at2avr02tq8phDxzne58Rnx2ZXzYihEoVEEM/mEntcBWH+IFinv44TCcZnWV7nJpN66krTgmcF4d5RK1mDxc8Cr9jBDkzVPHlt5EfnSrwt49Dw/Yd4Hh8XE/HvmMHYdQxEvjLyMKHPg49neFXM86Y5J6FQTXh7SUxucQIFzx7a3H0243bjHeKq4yNVx3mfWT8eGf3tYtjYvba+FfrqhO347KEw9uR26FefcNMz/2cleNUJs1NMiaff0eG5DKvTCcgguk43fljib6BokpL+LM0wQprzN3hncj6yfZiIiSFWDXMpJaWhPjjnDDtc4YebEd1rUbukcPdfxmSq8+a0E8XXgjGugpDXPiPlhvPmuw6aGp/535NEPRN4A2uojCstyYTOpeXJUJPfRO+9PCRrtPOOco7I1ppiE9XJ0RJnVH5bUmcEwP/sO/ww3TwEMfzZ093n97aur3CS5Ifff3inAgHLQfvHqdnv430evAE//phvXWHnKlCY7K/uH4U/WfDesA8Qpt2JOYhfbk8Xn7b+8G9Xih9r69NrSqK5w9H+kqnDnXkcG4/yYwkOnvXVhEGKiKbqeiAgWzKAGz3TdtMcemLLXu8ZEJrxMq858zU0vFjnAE5Rd3hAZMM6ILA+/zrCD319Nj/W/rXl5Gr/3iS734ywRwIkAEYPHkZithYDY0MrTMRAqdkiyED0ei8Y1wQmWkwTIp8fBYvi8tylVwJYH4xTJpMVXRLV8Rjn4QXvbtSBnJtte+UJKXg8GGuFy7Yxz2NU8tJx23yNfgKNEd5DwbBMd6lo++Bx3Vk346/O17Dj74qrraElqqJ/mD6WDvT20dR0EhfTIoqnnqrddHjH4VmYPNOzscemdop1xzs/df0qS6x4LuYHFDj+2lyVmo1eGF4d/pBIKTQVsybolJidHL3VFUM7KuJDZvsGZsRAzSxYn1ChCOwpcc4xPp1hrj5nda/4xZEgT9IM4c6/nn2vu7TdkTUSWKwHXnv8leC4/Fzkb11z9GIHvrttx7ru4nVHpOBf5w9WgaBy0LtyWBUUrI/fNj+6AfhTgub2B1SHrl2z2ZTf7AyGkA/schOBytxezpypOuZS2Z6zmmFgOnYp5z14DKl1LrM7E0iHDakL10TD73bSkcvHb57jEobzKsfOT/1flWYssKbffftOc+ZARNp3n/2wcxdGbn0lLHeRzljxuQ05udkgGGH9lXFVgiYerQSv6/eaNfEJVrioOT0ch4GENeZ5iBjPRJCYEbNcg0kFtHuCyEXjBl1N74tpyW3ixYdmKNdc/cJ/nsjgP07Oi4lUgTCqYLZObQ3pBlHVfL1kq+a/M2/3EYCYpCU3AfzsQrP1mxA+PVOChj74CSK4VS3AwLxr68Gd7kkzfy1sZNumOl/iUKQ6QM0k9n3IyBY3R68O4QHeYJ1gssb7BrCLD/BDG4WKx/cRxXLSk2RCwXExeMWlxtSQLPuDSOWGdX8zLwwVyfgKgW7pB7p2rPn7us+iwgm+W7JVyTxPTiAH3wvxCqLDO7bY/T2skjKfccFSiYNcWS2AKlR2Cadu/QFjaM5i3a2zVCbOCPLFR6ufq2VyuYHax5BCA/UNYFW3bMKGibSnik4VdVkqIcNcz135AjnabCD1z/3XYQMNdfeuz15XcrRDx3vf4swmzEUSZLthn8YTMSgOzKLdLzhw2m4jYDAl77Uskfn+Y+Z5Cn+1XH+AbGaNvnY1pl8jGS/2iZS9N8imEc+CCnnT/GUjCvQe3+9IS4OHanLqeKPliVEHt6Ng2jlZlNmHHMdI2aUs1wFhSqD4QZAwJZWmYxTE4OBED5anJAh+f0hbL5cbdBZLvLTNPHk1+Hf4XYP2He1qSBDfefM/d1HsubOjmTnryjixYXR72pbzXkF6drIbn6ll1NXHBA2OgZnqlNTvKpdcI6+HAOaNI6BHUyYVoiNEImJ+LYWcyNMuM0zJ7iPmzjamRYDnN+e2FqWFMaffBXZZVnMopLEu2dPdh3xzYaE6Asza/BgTXy7IC5nFA8drYttEMhED+OBTorKYWZBKDL+g2kQDDRjhnhFsxAje6li3hpDOqr3xXmbgQgXlxnikCFO8cbS6L8NJ2gIW49dcqD7kqST137q74nyNwABs7IkEb/69Rb6j3Yrt+jf0ZgC5813n+C7LQphx3eR9wbCXIR3oXAlwqUboSP58WzzV8drbnlXFmnbqd4MTGXtqOHuJ06d4DyXGe1PfR35WbN4P5aU+67cM07eHL8698xDPNNkq4Az67ca4rb3Q7vMiF5RmfDeebSvdPIQR3bHQcCO5fQp4TtnOQtzCIntfex4H5j10fdCL+DrHpkK+2BFbNofTg3MnTTGKRhg11FTfE+2D2bON9FV+DHc3rYzPflJKOWcKe7NB052pqxek5Dog9PBLB/JJUAmA7k0h6F5UxS5AuO/MLCY8cx9Q2FGTRmli7UbDVEHc4Dai3B5MkyCb0sSktn2G+UQ9RDE988O7ZSVvP9AR9HBY51DdhQwfB2GBDBb/frXds5mXr7F0GIJM8OpC6+uqipnJ2KGRUAeBaqiebMTA19xeGDeEQe4J8fQXsmBmWw2/uaU/ryF0S2/f6mZWb7bPdDhwz2fX36oe3/m93y+NiGd+zybazBRgI7to4kG3JFJp5/D5CGK43ainJMnOhh3IhqCRDSW9AeNLgDqgxDnipOTYGbl9dDFEx+E/q2A2dps3vz7o3y3RSLfo72Oz0+S1fudqrjxrVY62ffIcrbflcRz7jvOv37MAD3QAh4g7/G+dRCqLM/A2sr0q+1IfiiZxz4M7VJofLgq2u030zzzjp7qLmTMl3wjhyoeerOVxdz2iCBQHryq869b1WJefN9J/sf5Es1oEGo++hwsSNvrX21lTs019pHfU/c05dnLDved1dr4PWOSqGGZrFcJzTQE9neyoA4PYq2YLWCqi15onoIt39o7Oo9yUvWb7joj5fZuGRhYeA8+VzKitZ3w1Qnz5J/v/edIXnfCfO2QIa7jyvDM25oNsU8hFx1TZBGjNAgV5gINztXkoJ9fCo07VJN5QxtrTDFjkCaRHDNzmZFMs6kAf7mAGqP20700IU3r9x+0csGtUvuOzA8S2bcd5Ssf0Ud3BVu2FzAkOTMC6X3/7PB1+HmvvfXnUyBV+/sFx/nOjrfNeJDsdrPJiT7biHe78YXmnVI+xhY4nj9zkut0rplUBsHbN0sTrJq3HsgtDaYk/VIZbfEzy4Bg9inEfjw/199mW9EXsxDanYKbmt0L4dM3WxOLSxOyJAWjmR/9Ivxvp27xrL+97UjvIzvmIn0vZPANSlM6e7+KvI1Ns+w9nUsbthkP33yc//Iw+ITKRKIXKJIlm2yzb2geTOIdnbsQpkR7V77aslMt3opGK+v6Q7xL9x/vzI9BYHGWj2enwBKoazbFlS8F90g2u3LmyZ0/i3TECNfbJ+zjOqoZA4kMwBch3E9JRefARr/yxdZbsIkzH+3UEDFmPni8/8MMNOJ2U6n46gVjrKwwZe5MsiwgiZ3uy9TEM5+EGRjHnItOpfW15j/uOj1wpnSOokN2JruavuLRxI3PNO9kmnSktVtiWX0zHc+dMs49c0wvojZNrNqqidZQqzhwsEPCceYH0dfEAUINzizcHhDMXGWRZSU5eNggw/I1mXhIIXTwYF2M7a2KFTCvvlyfaFpTFT8TB7Unt4Vj1v53H+P7PDfVLuq141tw6pjVte74MNwpqzf4/Mqd154UuCERtgfG9wPT/u5EXzYAeVz9bPNOWb49U/RF0/o7xo4usMtufoP2IGLtiTbgypKrttg+mP5ZTLYUMt2AV86C0OJSLPNLTDkNzgX1KSAWbzKl05rZ4wG03+fFCbF0c5yL6P9ghm9j2Dzorln+2RT49Nvs2F58B26jgHl9XmQOvu7P7Z1JT3wZGfj4KYG1hT00O8cJN2WcEn2AVDBcV1yiaTxI+/PhC6s/frE0xpVQqWTa6aa3g74bD/UvPmyKa2AEyFIKTp6La+j4eNBG93wYvhJbH5YndCIpd+8BE6lfpvb+CVNdh4UgGYk4qJGl/Y4XY2WvMGDuRf9sZnlJlplsp9MnedYdMNpRGKzvwJmgpLO3McJyjSwAhY3Yn5TqrLlxwQvN1CTUKJ1Gvbs7H7rrTP8VAnA5xk6RlHwwuxaHG4hj8ZJYw7XPNFEj19r7diafVxl8yb7excPyHZ6alrhoijlFdYsueqeF5CqM67ZaYiRMAJaUZImEVRgcRCd09rLYUxMQFKNxK6F9GJY/oY8ug6uIenpn2qZktl8Tf/oq/Dhud6l9V6C/iHXp7Ud5H+UCZ5xt4NO3MyWIWo/pBFe/HmTE505T3T+V0vzaSfeeGXjJiT5jzNCORIerAq6+6bnmnRja71BeOm+K56RWNDafiQKEwpX0HYTpeJiErKrHfB4u6M92oNmWBaWTBVTDAlcspvXhioTM1ubqlUR/hTmqFKS5AV0sKIv923CC+2HK3nmMr3TiEEdGMudnJ2obzC98GdkjK140tFovXXK496TWNjOTH/bvSghYEkt2shZMxzHC5/ShTe57J8SkUSaPthOUyxdnHuTdL9qQsKO4cSp5hw5jLq7HnLB7PgqTZ8g7nUp7JNDO61QeunKm54oYBiYhG9uBfgU5nYY2YudwqVGYNqwXyrqhkqb0dT5wwyzvVSFAeenM7UAcaFzDmBqd2iU5NSeFDKD0299EOzVUn/TqwsjB9/8q9ePuYPIomY1ojP2KF+JfFxiY0vPSPzX+qMXGG4Pm6KsP8n6T6lI9lsMQPrxHS5MmnZScMWHuSwlMA2bfsuj56F4wARtYUxcmFeA/OW0iBlktvlMLZWdymQpLhIOK8APdPfJpeCdkmJ+uPnPhQZ5zWiHscfpOxAS+zXi3W95t3S6/5ucS0OWQe85MKeoFlBUNos3atidJziRB+z/xeuuL+LnTFKaeMD+fNdK1P5Nde+SqohHPzWJVqT4VgtgSFXX2rKLPBXOyuyYRCn0sLIpF6g/hzCqEFKg6Z5DcqgjhObIx+F5dEn3j9SVhRg7v5DvqSMPznffce5L/WiNqT3knhQz/kC8Zh0KNecXLQU55c+q702hLgzHjr6enfJaZImT6DG9K5Ux+YwEvvp8bY4GBk6S2RwMv2WkMV74anIaf7bVxhnV3/Pmm430XJlpNOdVPQUuFzPOZJMkp7zrc57q3WjtFwexIyvmnd/4sEjrzktuP9D7GJTA4aJrwQgz3J8xjQ0kNAE301bJ41Q1vylmgep6Xn6aPf/AE/wIWL2IuTLLxeIof9jRjYoiIRgDyMto02fFehyJUNNSlLwY73emWm6E+f+P5qacL2MLMDm5nNjyUI1cXz70Z4nIVB9pb/zP9c05rxvFjPKsPHuzICUJTr8c7jeurip7QSi2NlqjBh1ONOd0wFPniaLMWaOZqDDgiuR4YnEzE+3yNIYPLRkBTr9kqxAsLQ7tcouKoEa4lR050jt4xBCBJ9GMtL0203vaenHX4QQT2U+iiw/xrD5jmGhit6egYV9D39hMwbujL+dFNt77YzECwdmyYpHF9nHNOn+DelyYxzaLMFEVM6K/JwLJtaB+O8lRsY2AgX4qDpQbtw4jWdCAZQv6VpaZYt81eczsEM+tPX/74CvuLymOZ1x7iX3f8dFeGRBEdGo6v44NCe/2rCGNgGAvTqWQY4usT93NPbenQdkSZrAVMpUpkluR97uaj8fmYQvP2t9s/0/vLY7/5yxmBv2ow41mzhrxEniHqZfVC+nK8aKsNQIo3vB1kFDqj0TuVlBOO6/xkxzSvuv+dR/s+J2ylp5uFbyj5ufJc0klLs8mToYlnZoe3S8gCrP362Glo4NrtZ234nY25GiiGTk4ONppcJNnAQEXzixL1v3utuRCbpMDqLLrs8MCK44/wDk9UJ6RZxOfgbMj6jQnroj81sGPWyQN/JGWnaef/9dTAk2wbIjOiETkj4uaVFYuV5wBhFcJYp25ZGT5YFapi0bzgUqvpAUVxg0GqasEo0KZfrY/tMgbn6XmRnrcf6Ssb2stetWEnwiYW8np/QaRTlxld32D95fJT/BfE67k2kz0QOpLTq4oaoKbLnmrapWOxPmQOvW+WfxWTM1kXSM6e4PnpCyOcD8egUFR7+RUSZ5II9anpWZ+GL5aVYke4stjV1iZLvLEs8mxN0HymIWS1tEQsLjPzb3mkrNY4/oXzU18dVqiJFphZEr3iZTiQl66Lt171SgtnDNud6Z1Bhdn6uX86NfC0hvek/ydJHCucSS2AcuG7kl/st7SJPOQCUrv21SAnT2RhslVbEpP/ckbKvAKWQ0VbU7mzHTkW6URn4S+ORX+qKuauipff9ZFUMLtgkt0jZeYRnb9oosehFsDuLx1aoKksnkzhQKlJOMvGoLChUODgUNEwN78SfBCnXc1z60PWOY+c5H+G9dZ2muPH8cz45VpJIwsgyYly2rhXzoaAqW5/PdRpleWS9GlRZNhDv0pfOXa0Q8SqDAm91YAmbnqq+U7s5hrKu6R1WxJZeOcB+PTt5ld7uR1K9wHZWsGGGsM/Ml+dPqWfQ6XTDgLFgjZWmsImI1RBChePVyTqg+LHAFFqgwQADBYjEyj0z1l9u6lKjz669rvnWn6P291m3/V7ag1Zs+45xvcmtRXXL+5IbDa2ndevinveDf3kGjv/jvB+R/7xV6nv0GyLbecrsL9wAGlov7v+2fKD7acmzEevPdh3Ka4lY6MoWGLQKFVNHGCKnE3qhQFHhAzBwelluUwKS37mpjGwjn4ZKCyfvfj/mJ6a9Ndw2r8Kx5bUmCXrtxkLN9Yan9e0GFRydI5uRxBG1799cepdLJre3GSKlIAiGoJCXPDPlk6vElfZZHjumuVft88IZ4+WDiERjA3bCEWSXPBtx8A6qVzxfAvXJBquezPIshf10biZefexgVX7jHLmBtuQEAW9G3y7CSYm/Tk0j4iIGDfz0tzIT0LhP4WUF+/YM+syZXjV9tgLChUuzk3Pf/dUaadLViMaSAHUjUJj/+a5Fi4qL3NFTp7oLpo5wTWEMFHan9wI4neex6xf1izhzADX9eF+2dCQxmVbDXHxv4I/qYDRjyGPLi564rL0P2XAfGOPrVoba7nkySZC/HazAsgtoyBD27dflrZ/Yba2LzTO0Cy/qnF6lMWyJYd7waQNlvmn2cIanB3XJvS269ey2lnJRjQQGElW20+FmcQ4EIiSFesN0c0jg8CkkxMvbG1usCzAZnUTmPHbjbFdZvd2T1Nvfuhk/21hCK6kzd6RGPa+uRZ2+ytBZqbvdrGmJNU2m9ofTkvZuO9kV68ozBR7QPAfPDieg9+c2Zr48Isfjn5+5tPQWUcPdz87vrcmBkILs93qwUuV2yBswE/s9cF98QUX21gORkLTEcVwcdZeuUAvMKU2AHnMKU6IqYW6DM5LQHvrGLAyqIoPAdOduUxrqw2xdHOiaPmW+JOHDnG9f+J4N0tvSqx9zRstdz98gu+6eBxoE+bkPW+HnsLmX3FfZ1JrxLrz9hP9N0SDRrt/kUSfCZ3djORO+jHtlrSJJg9XQL3p1Vb63uiDAxLSvjjrYO9+4bpEO8rndRg/RXcFc/vkGMSFfD5VPPhBiJHNjHDudFIe2ANxMCQMtn+dd4D7lGBbRCeFDB2WbCTOlCRzYqSQgXlTCqFx6b+aJaP36qad9+jJgacUYNKOiXdSiGCwUuuzBOQErr3TQUPyjw8QFmbXHpm2Lms0X7jt/JRTWQnvqVdaP315buTUQfnamOyAOmFgjnbg4FxtWr9umurl+jjoUBnMFKddbecA8flJ7PQvNigiP2BKE7IgUzroEvWtIrFqi2n4XZZSmKPqDk11ZHgVhVqrFIKEjkrOiPicihxMnDF5a1nMqGkxvz1jkntjc9gqw8Ar6ZGuln64KjG/MWS8fskh7iNbYX8nGTJJsi2zNPGvL/aM9iptMu6+8ayU6xIyQbTjkLDv7YJwa4QQOPfxRlksSlOV/Gy/Onp4vnbK4cOdp0AwNPfMUB0Qzl6awyxOxXZjBjGD7bg2kS1owENoW8YWKTCbMLjk7AjTCegYZ5AeC24Nzd85bsSJwclpc0FfDtpyK8zytdtMRibX5aUpJbjfG49+EfFevK/r5vFjnGLN6oTx25elCd6pphFMoMGPn5Kyuj+npSFEkwiFuXiMg2JU91CgF4YZJHmdJPsQ6GXBmnj9ta+39MKm4H4DXY/9/nj/JUZoewc1/S0bIJyJ/Bj9TH5kuzLN4oa3g0QZ9FF1OimXnbdnUgW8TuWyO472/ZE+A0pdChj6FmhLA/5LZmnvbnyh0/frZfEt173RQlQQu2amf9lRU1wjOzq7ksSYkO9KOOAU0S+7g8OX10Hj0bQCjG0vd9lZtGFrIuehX6VtmDjC6X/9g1BoXL7qSidC8YJTITgpUAwwA4OYKD/5SG2PJSn53e+2xMdr7JKGhVmm8LtUKxy3jIBHMbPAAAAwStxUNAAelUxERmCx7hBgP30SjCnirNPi8oTl0BXzhClObQtMt41AI9sA/4n0glER6Z2pqdMHac6kwzz5HCSam/RhXPJiyy4zmneXaprNIY9dkFbUp5cmom2RqB2JPx0eVfz9o9BSv2klRvd2jOcqA4TsLHlXVJQQn69OiCFAL1zUnefTByXXLNft+ifSF4GXon/Eqdkza9TQsjoi/qdgBtIT+w3UJK/IAvIdqL1N8A+FFf1arOsZRx/Wt1L4y6Jn0jQdMcqlPP56cI8sxerU1Ld+fajn6FYIOD5P8rkoFNZstUQ22oWmX1IpJ4n7OUt27Sut0vfS0Gr+5k+nBf4qVzuAcJWTKthBXmGCKFcgGJRr9zvvQQS7vtIU178VlDWG8el0Uo47ds9UtINAmXj/8YH5LHkpUQaIA6VCutYgZKC16d1PMl7S6fvPT8MyFf6DoujMJ89I+ZDFi3esrsaGZQAWg+/GspA1maKt8enfYQnMTxfHNt7ydgsbbodu2T3aZ5Dr+quP999VUxEXQwp0uYofUQiZm5Rkjn9HfgiRj1awJKglDhqFhycYp1TAdRiIz/NljY+2CyloJF5XxWhSqHFB62EWLNxkWFMLNfoiFIbHOwn9eY5HEeVVpggGTTEIA3TH8gtS80HTv/plhFXZWJ1tj1BlyHr2srMDZxlbE3g1vsP3LcNnIIop2mAIP4RDLzyn2cQpaEvODhXDbCnaYorjJ4JpwBtsIwtIkDFDHPDSj4fNvCqvSz5S8Q/5SJamwu+VJabYDERw8BAIOQgX+3j7b5Ls1tx5G7uDs1FcqoVSzK2r4tx/bB9W0RnkdSjH/PWMwBucJe3oU6RQkOgFfM4Idv5N7iPJPgSfz1kaI5rq++Ds1hF/PTNleT4QbtKpS+J78IU4W8nEWEY3J8cKo+s/WrTrCYLOIuXDhxgW0Pl0/+xW5abD/SX7j3T0TlarYwPRGbsRUI1r4zDVnMzP7WwwIhMNCOTON0Kcar6sIFN974wDPIfTUdXOCSDZuOh82qbUUjuaSrQ3nV5NXP9SS6dX9JpfEu922TGBDfv00lNTYN9F2Vlt9+UfPMV/JC5EDw1vEe6neFSFgteLDwcWkR4FqMZG4QXbrk0zi0WV6oEAGYRGBDgYsJmOc05jJyvak6FoPi3A4BqQQ41vrwyQfC45EwKTtLbOEhc+v3M0bWdSY9DscddZaavHT3YFzKq4nNGRopKwA+TE+0IAWMXr4taMfpoaakMYfGUqjWKawiHLZMZ5TkBVk/VupcBpe19JZC98+J4scN6A9mA0OONl+gLhMuAuWQDrpxCdolubLeHzwJScv2fKH/TP1tbMnOga1NHfyK7ndy7lyyRfmkpJBZYkTl2zfOyZzzTJVQMuO8C3bfwQR1bH2Vd7nHAGypIRuyzMlRRUPMSXqoqHPwh36npeO5Ly0DV7rlwDBsqzFx3i3S6/iFNlZCR6s5nMRkYiY/CFOWjoqTdNRZz+ZNNR67cZ896/NK02G3ZmC6B/suGSxNkRmkpMEOQ6x9LGxjGyYSGd124yjEtfbOY0MkspdhqN6+e87rx9fXfnOO3Qddjs7cyxIyUfueM+Ph8zqWnacTBw8TEOPLYF/RXU0DyoGYMEAtS0tZCiwDRSqJk4YHrjfXlRTjlyPw+hVg9gEC4rM6QTb1JfTaY4OGGKSJ8QDwKnmRg017wW/LczYJ1Fa6sS4+8+NWXe8NEU+6BkQ1DowQzhGs6fLY5Z+RA6g3prSjMEKGUHI4F56JpK06xqNk1pUkOOOnVF9TiEIpEK3ofmEmdaiPIoRCiguYOCiFnqsnwB+GJH3vmPhJvT3KZZ8cL82Po3lrVSy++ABXePRvd03nzvif7b4hHbHCOx64lm1kMJ8x1ZJGyX6AUI9MXPI3IJFFiOX5y4n3u/cJ3R7sznMUT/rJtD84jxUh39gGwX8u0VrwX3iImcJOXXZ+wZHwwJ73LCIyf4X+EASpZh4AsS/jE2gVG+tAmT8JUknb4QKKw+f+gjjbkHDXGedM/pgUdCjKlIHtRGSVOJSGZkT1VO0nQ0VZht/fQn4Z+9WNu/o5VV5munjHMdN3GoJsJAIlJI/gATc3Py0bkQF30PUqWAGyIwY1i1r6LBjFc0mo2WpaRBaDnoiKNTl8IkFVqITk6VQxQfE+/MaeeOzSGZDsduBTOt3mqI6UN14fCqItHEdZGM+KZ6c0PctEJow8ina+J/wynP22fuedpUZ+QfONx9Te8cdZhpWhzu3oJMbfTw/nqqK0sVTei/LxdErbG5ipKfB6EIU4ECUk664Z0UvLsF4RHHe3M7UyZq0W5EKTSzYU4aEM5htJuaE9A8MAUU8hhhjgLekyYTGwsDKo5245IkO7BSO1HQ0zylsPfkaOLzb2Ott7wbZIxQpwahOVWl959P9xcP6qU7uaxJUkERNTFWhcsnD8TYSJZpSJLsZ78q6iE4Dn6kIf/gIc6z7zo1cGe8hc5pW9nwcApaCuXlFXbcGHmooxCjc3j+6njdzXbJ0j226oBy4KF7rqIdbD3X7bP8G/cZ7sjvmNfBBqDWWQe7kM5LJrLRU96+nw2QpYlvVsaKf/VsywFPnRX4YMowx4gdc0PkcWBArg1DRqOUJtPxELkPaKgUMPuVxS0LKoM+xnlwxqTTqKIm/KerD/BeNHkMOBhIJBqGoOHLgZKPyWlEWVGfDkT0PoY4TERDrNhirCuuNt5fUZF4u7TOWNcSMzndHUfjaKkeLRMDJK9fljYIn+H9u2kT81LV0dkpakYuhI4XKEUOGhLNCsJ/XL8BKK8cmm9Ef11wanr2iljR3I3xR0tqE8yZ6ZQo3c6kvHT9nEsO9v118BSXM4JBtnpJTPhVS/TNUYXOd2xryzgEcCUEJZDMls0NxryaFmvR5kZjPszrjVVNJotrJepbTQ/QH+vX+GE+5CVMM9o9VU0fnKsfAhNrfG8ItIJ0LYuV73SY5km/DtuOTnOGO3BAcoB6eG8oga8Xx+rvnt3K0PsfXdP3PxGEQPo5M3yPujTllCHpija0Z5t5D5JIFB/O9jCplzOuSaGQJB7j7aaJ3/2j5ZI1W4zV712e+jmZXSI/vhOI12B0+6JNhixoxlm0jvEzPMybrokH3mn9E75eIjfuIVLuv3rPTFMnqSFk3Xzn8f7boqHv5/f5nnxZQkCu18PSf/TyM3qxvRHYSBAyj78devqL4tic1y9Kfd6AOKddnSQeyq6hdmeeEn06LKOYPIZ+jTXsrAEO4TfC4v3igQxGY1Bap9Ff31q236nj3M8cOdzVJ92PDRQm8h3wD+CCgXdingxXS1xbZSwu2pp4HQKFqEp67b1OtfeoHtoRMCB66IrijplWs2EoW2uCZgnOWbml0WQJTMmB4CMHBM2Awhxtn94Z2uSCDHVCz3RtEJmxJmhP4XbzK6KoKv7WO8tjfE/mZ/1PU0W9qR80wvnbI8e5z3G7lZy5qxORuvqEGJarutJ96taFm+IfrKqUAnK78pRoF71HmjYoJ0UdlxNQh/ZMVwfomqIaphVFsyvbWszNXxTH6TehE1MSUMng/DRtOo6d0KebNqFHmjoIKFFnnBIrDEq0AxO1CYL69aWxL15aHGHN510WJP85BNk5+M5TUpaO3c/t2lySsLasjlmT+qgqK9DZfCxkoXuij55AGJxm5jhok7O20szUxJfLY8tve6f1tufOT3k2P1u168W0CRceKxMjgVyYp8aVJDpWJ5DXwHjbUGGIy/ZwsTaSctgeiOTtSM0R03vnMYH100c68pIh1yS+MuEgp64Z18IyBTSlKLGl4MAB/O1M0cSVzwYf79NN9Ln0SO/hQXSAPYC/J3YIhQoXa+ufbc8kUBvRoiiqs0SvXg6RmWWIlq014rPqQ+ioI+N1Kr3xwVf798/SZkBj9Au4lN72lKlZVddqbYL2XVHTYjAQrr36GZigx7Gj3G8fMdw5xpPSgYtIONcE3GUdHAgaRvKWbW0yFpbXG/MhRBaUN5jFTWHREoyaZqpHyYMZlb212WzO9ClML2AYPEC2EOkeNcXjVAZ386v9IcQOhg2e8t4quQLiDnrxv0PZfm3CMSOds2GifL2swvi2JWKW4Z24XhWXlNmOVlYmvDB30tEsjb0ytHwIg7EYdFNzU9RRQCHDIBhSs2EqeL04mOZmR57gd4zMOATF+ytiS59bEOUKFFVyXwfSFCszw6cOdjuUHhA8hX6XyIQpH1y5xfgAu3d7GdqOtH5rzP2HU1NXHHyIt1BUxUUteqhic0IAxcgFIZNJh3Tky4XsOaPYdm6SKIAwgsQFzwcfPWGCa8LMCa5JQaDhpMNbCg+0B53DNTChOPnB69Avwybh9eyId03c9WbrH/HzCp63J0m58/I9i2BIJTXGWX85PfCsAyK8Y5IiG4R1Zrc0WHIRb9btYBZsskHoc2E5hsZQovGPXzirT5+kDuzfLSaCrdjbdg0Sr0OHFq8jZw5gclFQhXCvLVFFjBigiwR+O91RUby+UWwMXMxyjSzb+F+ntXOevRbmYOGQfP2I4w9y54g6Q3Dxf8aiJV8pyQjMq5FaNTmA8A4UPGRELkoHk2FdQ8gs2txgroUw2wqhmsCAKYQ5MMntELndfGrPbJ+i5+ZD1DoV8dQ7oT0SgPhj6a1VEdevJnkWHD3TO4L1L0JbDdEA07g5YplbmoyiaNyioDGpIDRV8UGIDITQzORMmN/NBsFeDiYIYNqiJswbOi6lAxibksTvCrb5gewsCJpnP4tWZAWUuqUVca6o2Kmzij+W3B7tmd+d4z/HAtqgn5HlP4o3JkRvvyU8QByM0bGLl3+vIEnsdvlu+Ic1aP72caQY46L5wsM940O1dq6X3I39dBdsBoqlgJncT5XXSSpseQwODsBc+mZFgknGDOHYblG4PUHK9IP+O6sKnDPV89HZB3kOSQYTJUk2DBqY2aKM5bD9KG07QdLpm2qJ4iqXmFucEGdNsCNDO5pbyetxRoERnczhYYGlEiCjkFOVy1qwtorbrQlN1Ik5a9KYzk7b+r9Gf/mgKSvbp1592cHea/oP0MTSJXHJWINy7UBBknQsUpgQeuG7fDG+J/5KpkT70AnJGRaGxLebY+SyZCPwNz9JCqiiYbMh7ni3lT4o5hztdYI5eNs1M703p+fjJTCoJBMkhWjH9yDOogZuEyIy2ZFCt+04vnbS78DBw+1UJCw2xe2MVFyIQdwX98nrr4vvvomZry+L3AuT4aPNjSZTSf4rS6oGnMqsJy9Lf9PHZN8WaAE8owt9v6YkIbI1S6T4FDnbkwIBQec0hSZfMUlyjAQUsaLMSMxdn2i6cIYr3YhbKoUS3zk5hiiglqGvWdKD09gdTSx5DAR1zFDEhc+37FSLaU+Rcu6pe24WqSNVNCSG/Om0lKL+sAmbIWWTjEFiY3Kuf0m5KWdNWMx6R6QTCAjxFQs5JxRxwDDYla1stu2JWp+dQ58H8y3WVKGBIWgG5mliW7UhMqABdJcqWhu2iK/qD2FyJZMs9xg98+pXI/Yf6LxqaJ5+cN9uam6PNE3ML02INL8iC3d/JgsjaSIbWoujhSYRk/HokGsM2bZ4KmecQPQTMFCK7cZmIeNQ2FDQyGbq0BxsL9ZOYSzN3A2J2ke+CB2OzZ2Wa9QZhOefdvG+npfG9NTzZdwSBExyMCT/kVXG8Z1Zv1xPib4EzgDRoc+SFWyjlogiclNkaoqc/WGsTHeYnA78XbreLrUwZqAu5qKt2c4DwX9NaONNDaaxtDwx+4NVMebv7LHlRzbXJtx3npVavP80d0GixhCRVig9vEs2hN6KtQmRw4qIEIScMSOaTyrOJPH5KXTCaIP3lscT+w1yKLmpipYMyuN+ondOpy8oNWQSMKsYdJw0IZGL6Bx+8qPwe/h6pNz4XyDliZs7J/L51cURXVelXu2AP7anQbnaDQ+d4r/TAMzvmCdB4mBiY3HxdRbVYdj4dp5v/GUg3qdrEnINnKEYoKxsxu0k/qFGo1+HiZWcvdmGTmB0cAEETNWmhMAYFf5sXeh+Q5SXRhMXPxXjukos1t3pNChX+cN1B3t/n5nDJsGL0dCmJsafL4HEhkKwsF7O5hpLDACKYRHw6mZTxvSQWWgCsR5tAKYBp+MZy0AHLpcJDcUYK8P2oA8LX0BkMpqUpAS0FEuPvrcqtsvq/f8r9NQ34WH3zPKv7APGZ6wK65awHykYqShcOiN26fxn/7NYkgJFxZkRVTBCnMmMjCNiG7HCPtuQQmcI+ptR0nVBIaYUAi1usst3juujsUaxbE8FiowIsA5m2k3vtjLQjAFnnU7dM/SHbvlVyhVWiyEUIKuK8oRwpWsiE8puFfgg1wVFgudgPFXSLOpIHBcwF8XHRXGrMFfj6hJKMg2AbEU/Jf19LBfKQDrWC6Ki4rhgW5J4Xeb7rS4xor99qXkwNu0ylwrt64MSHF5WnyDfYBTtPikHHbb7JlI3n7bvuVPdf89P1fp8WBT9ywdFMWZmhu2929Ov9/F8e+J+bts51dYIHBdJSd2EwbWywi4UxKQ+xs+wsdj2ZAw21mcQMlzmowCN1jG8OkkSyQA+roe5lNtDFwyfrsVAjtagQ9FJpk8TjnQhXn6niRXcWMmtU+mjJebxj50ReJU+gFCtaecl4Rn5jkRq9BPN32iIaVyWY4MhEjEhRkHzcICM6oOXhHauDmFQ4T1S8DMdz1++xRCV9Vx4DCYP9tGcIiMxmW84tKHMxcH1eQ+GzFNQMS/pro/C9OJzFuZ/ikpqjdTf7ON566Txzv0aISSYvCrXw8bzszv5jqUwp5lNLbPRIUCpYIoqDdnvAQiZiipD1EBgBDDI+uO4jTAP4rjOwO4aFF5cjMU2+m9WYvt+g3UIFzsvLslPkEHCBwWwAabK717u/BkVdMMhT1+e8VE6FCZXpeDSN1VAXL376nJqehOU3iCgUpPPg2eR5+DT9tV2yGIMUCHRfBqN95FR2+Ql7GeyJnmEtZnzoXQ5vZ8ssp+8DvmBeWdESRf/s+UHC7KBJ486Z4r7qdE99az5pfEtf58XYezYbqdFKKee+POLfm9tNtwF6dpR9x7jfzkHA16qZ5gw3xbFmx/8TMLynYoJhWLm6D+flrKkNwaKDDBCAyWJjUFbckujKSMZWcqA8JnJi8kBysZi2vk8DMzJ/TWp1TuaUyQ2MJGMXBw8WxN98lS5uFgNmDNDMYUGVONJwY1hfvzplVYmRDIxstMoxyM+O35f94yW9lIF3xP9CSzFUA7tS6d0dppisdjU5BG6UrQ6IaHwOAyGlesTsoYO669266aK5XhfajNqZ84MOMB430FI0SlYQJQEQfy9BrRr0zKrOwqGfuLL8Bvvr4rS7t7jTr0fQ/26aef8aprn8VEDdW8U2jjB90F/EbkwzSEZdbyhAuYi+o2lQzkgGbnNNYEYHzKwny62Qrjy92R87waBOgcmB5fz4Ezl2irTGgJtvxCanRUDaYKwljOVWHIwk7idvHDfe51bE+fTldFxj1+YNn/AYKcWrU4IvdUQm6tNYabpoi/ehwvt1QA9DQXqYJ/vSORhCtRv0cd01k7oa/sRk4/O52bu2WKgMwpg5px1TJdJEn+ywsDfPwlztu5guXEHqms2n794hud0D9Cx4DUCqlgHoXb9W8EJ2M1F+n82Kcce8/ODXEcVOG6aWug4fcZ458AgGotERmG1Nzbere/uet0Yl67c9OApgdvNGIst2cKBDcHGk0IG0prLVpRDY08ErLWr+uMYHETmoLOKJsMiSO59B2hSKHWMoSExkI/e9IRfFUNwDcKITVtNoQOqski06deEOx09h///+GJrp2XJfl0cy7zlCG/ZiN6aP0gHZgcio9CfUALhOQSIZXFpwvR7VdbkVbLwDv0wIL5dDyGIAUTNxQXIDoKwYWRnNYTN6J64AC7J+qtLMbAoz8exRm+TxckSkZGJf3H9MFdwxD46Ppkxq4JRIbDC88sSH1Y0Gt9Cn9XWBI06fDgda3fcHiK3rvYa3F2/ONOrONwOpU+vdHXSxEJHjhvPFWrCc+IZKVPo8FaxraneNCrrTa4JpaVAecxbZweLDYKSIAJpBR+w6BhXFtiE41jUm23EcqpcdL+wnybmLolb2WkqHeMKUQC3ryw3xRAIawrpHU0RZnC//V3sK3xl6Yjdpj993jr+kV+lfTN4pNMRh3CJ4jl1wLNSGB1E1OkQhiVbTMEcu+F5dnbzjsRayUvQx0Tw0wp16VJICkb2NaesV1TY6QTD8F4dY12SJCdIgPaKYBpd/nLLEGzavqiWItIunOb56th93MNFlOuF4xq4Nq/PsqD/mB3e7TXHlGf/8PPHle5QnhvbSz8R0tPFh+PgoS0pGRuD10TD3fxG6y4rzA3L1786ZYZ7n+9T1BX8tRtJChkIEa6HsxVMSA1lonV5fQoRuR9MVwqTYjU6agZMDTJOEumQmPO0FQihGRw2HHY4n4XacNuWhCjw4VpoRUcahAygJWcwnnqtlctscrnN3aLvNiQG3Hiou5grAxDOksEpdDldyOcmImNBa6KwnpmqtbwiEe+WoupVDaZ52GSnHmOoPwYQ7e5tEIaMyHTiIv1zFClImS5QjHdmKPlUIDhen230wap4PZhxw9R+ep9+WVoWNTXLG/CedH5q0EqCZSXwv6izxG1vBv/t8h2dRd+UxZ1njnOvOo3xHxhYMuqYuWmA8uRkeu1YzAltYn6zMV65rtpswjv0nz5AdyXz1phvNhoIOROKgbZNA84thwJif7LfqUxoQtDXVlNvWkA1BkxovRwDeGxvXSwACuiTRWewPZiZh0MTk6H19PWkMKt4cfw7PO4k+6l/Pj09N7zfPWenfNFviEMkYBKxVIWDJi/GRxA2jSyShVdfVw4F0WzIWUQm/GKTpCTvU4gylmU6FCj5nuZjG2tLfxvLODD6mOYxZ806ojJS8jrMPr/wny0XYtNf7T02baxJDLz9yMA3U0Y7MpPrJCXHjjw3QxXvLop9gZ9cQ/xnk/LObmRTb6hK3DOpj+O0yYMdPcIttoONTM1pYkJ0VqvjUz/0fuifOHy7G328JjbksVMDqwb01BSuu0tTaYc2kubQapg1tMcnMWgIDZrMNZKNACFTXGky10XsP4grndqmARuKnzDgXgVMhKEDdJnL4gQTrgOk9ETshd7pJHIAsrJsAM2lF95q/ebxj4L7YTO69OfTPScE1u073FEYDprCA6aKQ7s40NmRMDoSgyIVmnlTjT0tCQETC/hUtabFMONRoUzrrzv8QDA0F0y2CQaAA0I7Diak47cCzEDfy5hemvRJkTl5HeZCPT8/unJDjek/eZyzD0tMMpLTAeFpJ1OiOeJWpKrJrP1yvcxF2qMzaB1pcXlcGZ7n+PWoHvph6T6FZURHpHlUH3ucz48+tYBEwss3J5pPn+RMGTJA94bAE5zO5btVQpgWQ9nQHGROTbpPFW4MMiks8WIktjHb6KVFseio3prq0hQH876cUPHU8kQx9NeRJ0N0omPA52Si3cAvTvTNA++HuKYV17b62bRsU+LE+85PfTmvjw7hYogYBAir+XOgrwLCysjTZS1cmoArgVS9QA0F3eyYLVJSKFCxcpVKCFlubedpkiyhCd7hRAALgCcD6XYkohAvLIm/fBB6Cz8ZkdxO766ITrjnmMDcEYN0Z7gezwjekeOv7Tq8lQ9m4xOfhXe7ep/yt5t+fjb1wrL4YZP6Os4670DviaEGO+iHQoZTzXxgPjhhrnCp4qmPwx9j90x5Yhst3hy/5M+nBx5T8GY7+lGSRCGzfLMhA5FoLhEytktr/KUJsHyTYXFqesZgXaE2lM5CEG4rVsIc6VGgCxZy4mlhQxEbNiZE/xR64qHhoc20FE04wbAK/n74Saj4gXdaWSOlTl7kZ9CUQsctt5/sv5XZwo9/EXluQVn8mUOHOG89dbp7X2pwzn7R18DyBeAPa2mFYaT4FGPe2kRk1ihnKosdJZEPOz2OZ+azU2Bw+0BoPWpuDk76mqqg6Xhcr3xdVG+LYQBhMKY7Zf6OjZws8fWGROm/FsrQ9+XyIfcS5aWp55423v2Xwbm6MwEMT6RGAcDF6/tAGxuGZa3elLB6dtOYNS15iDEdLBe6CaiF7UA2YfY0Z9nIM3YBLoYlGLGKJjN8FNqwtNqwxvXWlCYoJ1Zx4yD1d9NE2eaE+OMn4YvKG8y3Dx3mfPxXR3qPKYUpeqVtQvzsnKPuadrl956f8jAD2eIQDnEolwSUbgD3rgRirDIVMRamHGsUq3hW+tjydAg8jA+abOw/Che6BtZCae47cHtUzv1ELnQb1AcpXOzzOiKbJNkBdZpYsDpef9UrctaoPVK6IEM/6LajfbP7AdnReuBYkvdB+/AetEAY4IkmFb97PUhQQHDws0m59NyfHwezvtrwDsnTT7rnGN8zfFKOa/oLyBRZATsmhXYgfQYatM6LX4QXPfZliAFu0OM2nTXJ+/ZvDvUcRUn6g5IYDMbFy9mULDDFEgVsjCQxrf67DYYFqKjsO/B7e5Vp78wm9WbqorCnKqIQflzLqKLWEnUwlYbl2sWwVT9MDTwfGV3LRMd8F228+YVm2uM/K5cnlDD9z56T2gLEQKdqqr1ViC/XJF65eKb7BI4SrlNEzvD5VTFnVTzh9Slac8hsgXbXx/d1eCuqoVlwHJmLbQCNLGt7sGZM8v04W0QBswWC5JPVCTEebWMCGHy0xrAm92ixpg+HiI3jpXB+FO+5qtKo/KI4/tL80gST3HYqcr2nCP3lG9lD/9WBAx2XT+3v6OWh0oH2lsF1MAFfmRuTQnT6AJUrWsahpdXjxzo1Qn8+PGNfaC7RL0Uoz0BMFqZK+lI4oHpkquKNxbGGwT01dzyueOjHYlFw9i+FedsqEBw07fWLW6NW/5d+nbr+lUWRp/HzfG77OVTdbD1485mBKzVWnYOJazDpFX3iAv8l8JxLtgoxZIguMqAsDXRqEwZzWZmdJpBAE0jhAr7k+ldLy00xDSY9hWrSr5gULjSLqUxY5Y/bd4yZwSY5hii0WgHPf/18C2dwXpM7QUC1p953vO+FnBxVBCEEGT1OZzHHKGdviQ55DaKXFSWJ2LVvBrnSAHPhfjbt9qoCGJR598wKlA7rozlZs4XSsBoNwQZKBg5JyQjmcKSq4p2vI2v//GWEtq5MIoskrOx7j/OvnjjUkSnLY2I87EhsBK6fvJDmDf4SGnasryqFEDqPkb4wCaxJhZrCQDyaEOUQJi04Z9QgaI+g7eWhSbQadr0KDcNyEVyIypmmCRXXIJpyZOti45q4uP4fzbKYj7zJT6Q+WerduSka0/y389xvbTJuuH6m9850aLqE9FvZSAoD38hKV401FUb4uDHOVA/akcW/2XaMSOVf+gzIAWQCoh9mVXOMcroVGllUAUVmpXnFN+VeLs5mnje+UQ34EkBMDlkmwkU/DIhT3nPWx7+YXxp/FCYVq+O3DdXOpdwUZdz4Xo7f7tPPceLI3rqLsSfxFkMKBBab4kL+XPyf6JNraxdkcPraFIPzNJGJd4PMkcvMyrgVfGcbEMG5YCZQicnOBDnBV9+sjIerms3omD56WmWNaU0doCth8IiH74y2emtxdO5f50oE145MmYbQP0t7uXhb4gL8/Fk1g6YPcr150Yn+WZT4MbyHCcEZg6Bw4hnZN/NKYQb11UVvoM4I+M+NNqDvsKnKEKPywXsQljQDWX6CvqZJOJbvnowB4ztz9owzijSPk+i1o9mUJDaHNAuBxO94vZU+F/peJJXWGJc+dJL/0VQItY4rp9InWA01SEVFBUa+YkLlM5+GOQHAmeDdIuXp3+/+5Ana9s3zD/LMCtYZtvMMD8nKa7SZyblsJH4Y4u7CQJ67JL71tg+CLD+4iedn+JRZT56R8iYlbzMGPQUGiX/aeEgyFsPEl5bb03IDWFu0DQfxGHamByjko2Uxg9GcEwfoWpCmAx5uDUTZoP4O4VWSmh+DFgy+EFq/u2aKnt0YnIRngxaU0w7UmDmaaABUvekfzVyGk8txsoO7x02TAUg7Tfdm+XFVS/GCUfhUCU0z01nIGt93CuTz6OrlJ4x13zsZQjmXhaMgAFduSJiNEUtJmCLS0mpZR010elkAmszEGBGaAfl4PiIR+qGIXr5YG7dg01sYvOA6RXy9Eu+TYYh+fRRRvjldrKx2i75pQTE4u1nE4hq0vipjJySCwJcINebmRMM3JfF/zC9JcNnQjfYT7i5Z404e534aiGVEWlthrBhNBryDF0qHmpiObv7mOj+sOucB2liHAcY4jnHDdRFvsmIfrojHgEL8XIubaIZImKY0S0nSp0JUw/aJQGa9sijWNHmAw1fbaDrG9dKEF1rYjFnWog0J5ZuNiZKvS2IUIpyqbScoQTfM0TR8lYmQKW51UIZPTQ/FTZqRwOI7kKVMjSYsuu6WQJinX3Kof86sQ70jRKsB0we78YwxCHmatnw2Br+l5elyFpOrXJKhqdy4SoQT5/SHsCBqJu99jW1jcVwuxkzHKF3GTdEq4DvT0U9BkEwR2JHA3nL2571vo4znYVyPpC+L4zfffoz3NjeQfjLzOnntbS28niUDF+lMplkagzl31WudUwhcufDs3U8VAGw99pGTAq/78HA0X6hxKBUJYfPQfXKJBBzHlyJDuAFXFxfFQ9e/2UJfxzJeY0If54N3nOS/MlkNnUIAh7cTv/Ncohmu0Zus6kafDK/LdPs6CBQOoK82JqJ9cjR1ZB/dwXWll8BMCgCVFOar0gbm8SxbCSQrFq2Ki/4w57rTCQh71wXpLW8OZOHE9Q2Ik1uea7mhrDqx+s6jfW+V1ZtVD3wSmo7H4RrH7dTNr1567cHeR+OG1fDw52FO7VEDtFN1s5FywEDXXQcOdpyBqzfCrHG7dSWLDs68FEUM7a+r89fGTZeqWEAjsYE5qnNQnqZxajYIBlwHrUdmZPGgDAgaNujb38ZYCyd+4GBdy0tVVRPtXoPBOwyMq6gxaD23WFadBmbEoO3eAAgcwwBFQ+E3mZEMpsFEoxaoqDTE+0Xxj2eviTKq9WebT1k+9bd3HO17pBtQCH1QXPaVsJ2Mi7uKVUBPrKSWGUD/ZdoOaMYoEa6XYhD1Qpuv32LE31sV2xxwKb7LD3Tl0JmWgEYHuhMNaAsWwO4LBEim8AKhvPFdNJwJgdI9oHpoSqRjIC0sNZo/WRMrHdfL0Xd0T03P9CseFjl7d0X06c+L4yyS3b7wGlC275hRzn9eMN0z66OiePTJb8Ls3+1SKwZka3f+/nDvDSXbjPDds8NXnn+w9zf77uMeZdYnICihW8AvMZj5sv4PWGgxTB1fli6G9tVEHDyNR5VjgMWzlgFpF7gsoE2Y++hfxnQxiC4Twpd+NR3HENnSH0JzkOuyM8OaDl5ZuJwXavvD65Kk3wVtV7pZLsncvmzP5D7Ox246ynsJZx/lQvp2s7VPEDAWi/0gWZ7XgKCftypedePb0jxqU+E/n5T9Dtn9SF4IEuX3R/hKDhjj7M2iUHxYNvImNAzRBld07OisopBgXsRa2MQ3vyVnbVjoWxw9yj339APd0yJAQjStdgUBeV20kUyOJCNRMPB6dH6VBCXsFdFm01pQGm8+cpzLXZCnukpxnzqMznFDbTOJPSOFDJ6NU51LiuKij48OMKAicLojHTfh/SDZXUAyK8AA4Yq4mDhajhKxHEx49etyLaEODlPTceo4z0vnnOQ/NlieEM/OibyxcqvxADReS+9M9eRjRzqvHtHf4ZIPT3iPQVKK636zwbAwWOIYgFx8zVHZaCrd01UTjGwdMFgnMJPtwGn89dWmKKszDDrQJ/TWtAwIw6IymJWAZXTScQqWAhf7pEnp1BJAfSaQTJoobfSKQZlBMSCrGQLcIZEcie1A0CZRTQDocn605s6PglzZAa3506ibVz3u8TNSXktjO9Ih29bONJeZO/QdzAUuWTMSJi7NvqSZy/0s2bGq0rDA+Aa6KqIrig6z282k1e+K4xZMObN3hqYMyVNVLg9LLR/A32VlhtkYsozuaapjQ7VhweRJMCYEbRSZXxJvgonWg4GLMlUDbULmLNoQj79fFPvrhhrjwx5p2qTDBjt+O266O21rWULc9M/v+TFJPTLUR289zn+p0HENvMeSCmj8frrIBjvIbGUMzGhdQq4ZTX/GMiDf1BxdDAKSSkCLUcCyHxkYVwHUWLXZEOMKCHgVsWgjhBKkfQrQN6OSqSAL0X4ywBR9yoXmclPBLm3CxeYFyYbtJONd0E7RiBAXPd98HjY9w+2DuztevvpIz4l8AIaRJN0PVFT8WlxtScTEJXrbKwhCUN/5Vuhh7L5SHrybpNzRSeUaALNuuf1Y360RBnnhhcm0/Mvau8yfoWZpz/7E8TJMGxK3Amjk5rdapTOqpC6RfssR/pUHjHPmy1T0to4hJRuUf6kluKO0hjNW9ho43262xKjhDqkpN0NLLlwTNz5bGd3wh2O93XNztZS5MB/6wkzis8Ta5DLNJzp9GWuxZHVcwNoQQ3JUEYf5ZPk1qeW5iuPqEpgeDkv6eaTTGjAUCKz1+jekkGkvaEQ6cbR79vkneg8SGDy1mwwRRefmZeNaYD5OWdKZzLKNS8BYFKLj+kEY4BmqagyjJSIsDDQVQkJhBC+zY6cP0JV2pzUEaiQqrJcXMtlfqDOHOpQl5QkTGi960ASnZ86CuFzh8NjRujw+6QT1u+OA2S7xzeZMkRuIiNHdm4Aa1O2YlD/8QFKbt1lcQP0nL2PR0GqoNxzmXzdjnLMfI5jZP2w/P/qGfhQGRXLROCayMtkvOegogALokw8WJaAUEtZpE52isI+mfrU8zvMtCkq8oxgHoTm20KHE0IYceKlQJFUYrGgvi0pl0SZDGdkDdins4B7pqqq5bU6btwY2Ddp7X7SVDkFmoE1ZWJ73jeC7C8pPpTmMPr74+RZOqXJR/nYqzNYfuvUY/xVk2Ga0LaOIS8B3YTDh0IG6iOJ5TJhFbtyrDqZMSaMQOfm6XCUhhrFAwq0kwnADsSyGWZ4SNkThIF289Ekk2hhWlP1GOJyaR5UTEcvWJYQf3dsLbVWJa3HwE53vyudCksIFbcyd1778fZ1lCNqPf3WI92Ai+I5F4UlErqwmSYREZERXAy/NvmIFyCteDrL+8HZ8/XNJOfrozilXCw3V477j/BtG9NVd9B3wiWkvcr6e9jZrtNAupcRvN3/wD2tcNAB9XPNq8GJs+XNpfaLP3cf4l40f5kwJ1RhS2bNt5PEdiAKM2xphwlTUmaYFyTthuENNMLgNDERw9+Qn4dpvVkVLHz3ZOypmKI6V9Za1/wSnwvqlhOskBvC5ITh4n2XrDJFoNsSIHHRCN6AdxrDgeUvK4qI3EI4CPMF7Et+w5OD6TQnr4U9Dv8HP9gJWyyvi+rmTPJ+dd4BnumDHAwVJoMmXwE1WlSbq10KIwARKG0ozApyuglkVaHYZIg9GWg4IzURIOrQJY8cDZochZPgsZDbG88xdDVyP7zjG+mBVrPHokc6U/gWqtgTvwPQJJr1xoS45zAAlvM4ENJcl3l+XLfqkBcWQ/LAIBm2kRmJrcPZgYXG8/uZ3Wwvw8yclu+Wlagf98ST/7BQoEmY+SwQFBl5ebsgcq+mFuoyg7pg7RiFIBydTQ4pgxk4ZoEsmp7n2HZDJ6AJVaQ4LhQXSB9KxT58azuN0bi2EA5c14QBpBCodVABBDYWVLCFqoa04+Cm8i4AYvi1JlI7IV90T+ju7Qxrg5vjguuyTDRsS4vYPQ9sJl4aQ2eeUce6XTpnimkBplCxJSR4GyhSt4I2hA4AEq+KiqdGS6CMCxs7P00UmEIdcMreNKMxcuFdtWFirimNiPyiNl76M1C2sMpt/c7Cn94BeYCzJH5ZYj3aIwtTqi/cCWJJIhvFAbewq/ySvLIULhCthzwPvhOSqB28tj2hXHuCbf+x05zgDz8yaSEnhwudg2EdpDYU02gymNIW1vCb3war420ehTq1hrfx1N+JgdqSmkPWna2b5LgrJ1fzshya0qwOrcgqOqxISnnGg2PoFHzQS7b4QGuO2t0M3Y9MdyyriAx44IbBi2ADNRahNXmAjdGxcEoUMF8v6rMgwmXM0boiuMv5A7gMKUQAbv10Yq1+2NqacOMKRvhVMKdI0a1h/XYEZ1c7ofE4iFQ22/nowY81WoB0M0tze0FAY/MXFUdELHUnbWD4z/uGpjFZOoAPfXRpb886KGD327dA6J0X97WHDHNdmB9Q8vnNt0Kr9uCh225LNiZIbD/W+OXGIwxGFoOOi5UXlidbSWrME2jcrK6DkDMjVFJYSZdtwWRJSzzxcBBwXxf3oSGeJzHVglOmDNdHUZMkF8/PSFYUDj+VDx/dRJUokUkiSWzdFxFDFe0UuMSo3LPrnavK9OcjocOWyqqyhc/1bP33p3WF5+p03z/LfkAxCYpYzZz4WwoRjjR/W5GmBgGCbJ/uRU+51EDhLgG4mAckxMZFOXCl48J0z2QuB9GhSMaJZh8DiErJhXKcMJjJnKYshvHoAGUAbR9dWGSX1reZ6wP3EqAJ9+pi+ejcZ7AhT8o25kRUPzA7vf/AQ5+kT++jnp7qVLJhS9TCTFn66JsYiVDLDGII9c78BzodOHOM6s2eBLqiMOBtF4cLnpolOJ3UEz94HArkSaC2GZ3P7NNGdq2TgoCjNMfmeREq2P9EB1Dt7DvBsQ8JMCaj61pgSPGyq0+n2K64EFDCd9z7w2JY6U9RXJ8QwjBXmKLEtdkXtwgU8++A7rTKk/50V0dTrZ/qWzZzo6h2HoqSvqyOPMxKcyp65b0PzbRRHK0Puw7W4/ZJ/tciVNu2zdp+UE47rvIL7LRFrwCMnB4oH9Px+CUw+PIUMC+rQY81pYW5Phv2TpJCBMCCj3/5OSBYi/rY03v++430QMg6PRDK4TvL4jsRYlzUYUFGPJkYN0kQQDcjjJCqBlHZCKtfXmtbyopjwYoBGDKGMHO0SaQEbIkvpjmvbDAFlABOmvskUm2DeBLCjV19dFFcYIgej1Qfm7tjhfDdqVz2gimYIwndXROd/uCrOIsrM0hZNEVNzQaElTMsBFMGi29G+Wfox953ge0NDz6qAxW8vii5//Isw7f5Gv0t1KIrVHWigP6B4bmtUKZjWT5/RGLYG+51COXCQIz8rDRwOhiaHLYTmtUzFmjBAUyh4aIIySnhZGf1gGNgYIC2A7e3tjOcNuC0xpyxNWPEWASwHga/IlRNJrKEjvJq46oUWzppx9uxH0Vfr4tr1h/o2HjvZ2Yvoi4OR96JfjDVYmBHNRD3ZwEnCT5p87y5LiEIMzEHgGYkScAw/DJzjtC2nTof0hxSEAOXSrsXbjLJ5G40NECrONdXx92qC1jIcvxV/uZ50u9+otsXIvecY/6KpaDNCTvRhy42vS2QGw2NnCieslKn9HLcdN8p52cC+kGTglVYIF/Z3R76jCU6zvzkBAcOpZ+xkbhGRBqOJJX/geJ7CNiB7OWAyff5lpPLOf7Z8dvI0z0HTRzpzBwL90C9kwoSphVBxelWRhrbaWo/fWw0x5AeSIElSuKCfyQcPvmvnC81eE+1565G+ZZNGOjN29GHa/c4QCUs+OwU+lTPX9JKHsC8gAP8+O/whfrG8aKeR8kwnTFN3pC2NxsM3Hee/PMIwabwAiS/IufwthJIY1FypjkwkHWRtjdBuS2qKeOxDe6mR91bGet5zrG/16KEOfxjMRWmbPJ5/2JfUKNsaTFEDSTFmkEMW9KnDb2p+JrFxFobChtmA68oSVvGGuAWkJY4/zKNy5b5omznXkSkYIGXgRvQPQTbK1QHzMDDp62Hw4I5EX4MXg0UBk9RXGxA0sa8+XB1l/tVOUbOhiMi+6zjfxmEjHP6SooS46KUW1qSRM2n/iXIC2nAgoumHDHH89sDRzgENeM+1Ww1rTIGmkKFIdNTRvFq8WRdT+iSESzdgY+uyrUgO1RRratNFn4yIiMXC4qv1dtF1mlVEHEwiZLzRw5+3/ujI1jE9HXecNMZzY8wwpUBgwSMyM5dx5WwFK6ztVEAMGnM57sMVIY4f77BNJ3u3ZH5GhJfUWtaUEbpSC+H9l88jf1xTZTC240cvHwKEc+5fT/E/rQLdPvVOaJdZ868uininFzpuPXqE68phfWmrQlAD3coI2eQDdSCaGItLDSMG5TB5DLgPSI1rT/Gd2o/HdwoaokM9Vxdzv4qsvfG55mfOmuE94tyZ3ukK+CuOtiYgY30YAyZOARAq+YhpEbVA0B2zrDtc9vtxAn5++P0wUz4u+HxddOKDJ6R8O6Cfquy4hI4tXFgxz5SrFVC4yJIhHSZdqNwr0cYXv9AyBad8a5/ZOaTMmtV5CIZU12qm3DErUDx9tCN3x3IFRDISogHJDIWQYbxA8kV5GJ2S1GrU7K99FZFlLe/5JOh7/JSUskkjnN0isE2T5hWJf9joGlppVT00MNAGoyXp1KsE6qBm5jKyhNo0Fxxg/CAa+sN5MWPlpoT566M8eo++upKA8GKcCcPPSYS1/CoXRjcVMb8oLjI0uxAWfSI7knwOXJ9/CXOZ11RXZYjXlkQ/fndVjBGiFTwuSSPz9Dvu/HXKjevWxUKXPtfSE5vap0x/DKGNHbcf7V9y6EjXsFWb4mIA4HS7ExDP4Q8Y4tM1PlEb8onJBSHRzRuGgI+LMAQNp6yXbksVBf6IyE+Ly2nQlZthvnZXpX+heKsJc0QVy7fEf1StHMDywx87xf8e/Sw5aN++QCvFMHkYBzUZiHI5UQjasUcaECX7AMKD5itTA16YHxfDekIx4JwdKxSiy+SUdE+YoZe/FJRrL8sdP4HQdcc+fm7g9WIgvate37ney+Bc/aozJrjvHdEfRieeSwoW8AGVX/Jp2pq0nZia8umqRCwtS1PHDdb1KN7T5hv7qCQfMPiPF3r943D5+4sjn1xypG/KmImuwSbQRQw85IakqKpIiFqYrEMKHcKE9tQhaOgfaaqKi1EQOFxtgMTrkegvDBDBou3+8FarLC9RXm8cc8cx/jfy8iDrcG15/7bn53dGCG+BIqJjmsKFiJ88LI/Bfgob3a+JW18N7pEi4MofLu3UUiiSVlUkZv7lzJQPu2XApoZE7ejBpmNyC6Q059+5kkDHkGiS9LaDIR2wb79YFKu4/u1gP2yO3XGkf/2BE539d8z8JNEWX7oJAyNLFwNZ0gAdwEbcVJoQuV4h0rtrIgbczrWNXXTwuVXx2TcR69MVsch+Q5zRQya7UgXGXhymEYv/JC/NTnJB4G2EsGqCsGStkY4RxD9E1EQ+QlgImjI8w32fhNhx7MB26pGu3T22QL/u2fnhkfj5k1MSIjFr+PlTfQtTvIqyzyDdGQScTz4427isPgFzwityMnwSSXgcphiW1QQhYojvKjPEkEyYSPgOs0wiFy7WNhWmCAcXp3mp1e56KyQ1pH3VnWl2UST3vhNSVk8Y7EjnwniMaeG0/2ouhJevysC4dVWmYEGpCYWaaAB6peAh6iTTE3RxRc7u6GtOryeJz7+tVYS+25jQS+qMT7HpZ0WUbqozLprYx3HVm8sizIFrj1vC++ZfMt07+5iJziGEERH0O5Ep353EPz/Uy0QdCypNc/AAh5LhEUpHlM5+d1LBAMmuXxOPfLA4tk1TrObTD/H2S8tWPQmJLoCoY0DZEMilIUUMHaSDHemDAVtylqkoYTmChjK8gDEy9rVJ0o0AYcuF+a96KSjLoKC9r79tlu8uhhjI5Znbnp/E8eHDOCrBfajUWeqDBdySK4Hy/egbpH/q5S8ijPnhjGink/LSnbtV7uEHac7a2JWPnR54UNc5vWc7yUjsCAoEBuKVQFoTkmfDhu1Yz4LHkAlZr2U9tOFlL9tmxK+mer84Zh/XfkbQ3M47Tvt3Gzpvi6mKicN0Qa1Cr30Igqa0JCEy0PPdIeFjGEwy/wKaQAey2bbFEB/Mj9bAVDMnD9AzRgxxOGh7c2VBPg07iT6KVgi0VeugVYBgqOmknf0fiO8g4wrwDvQf3P2u7eW399r03aZ490yfiqcUNfaWn0b1YeMgp6bk3HW0/2/98jRvC4SM/cw0MfiJicF9FLGh3CmWVflEz0yHyPSEREvEKUbmNopQnLNYtpZjsWiaNixpICM68b2lVYiL/tnCkg4s7bAT7VPofPvXh3qOCkFzsg90DKy1ZTDJwMSsJmdi8DG+BY8kBkIjs4pfGoRuMdAdZxVpmm3DMw/KgfZtEzA8lmEAz34SfvXPX4RuwDEwun7eChBOXfFAIRAHtIkB2XfDbj/S/934kQ5votGQQX4dldUPUbKd1ldC2aCBGW3MYlk8l4OfM3sKhMvmEiP++YpYPUzC+JRBjrQxo51+ThXHIBi4IgSFSw34fiP6Z/AAXZryNOOlcE7A/FoZs8bmKArLaBLxsVUouPyZLNDG9cRbZmHT21P66S9cfJD3VDYYA+ik36vtOTn9zKh3BqRSIXK1DhbEpxBPvmuynectj2+97o2WUfi509IxnUHKPntwVYF9C10P3H6C7yo6TzquPMcBSthMXwi1HVMKGCPBeA/pzMUxbChKWi7/ysp3N7wRPBeb/z4oW/sH4OaZjDNpgaChkGHD+qH15pWZIq+XLq8VwbU5w0TzaAOY3hUyRB8gJgE4aNBJihtJE8inig1r4tHv1sdjHqfiHNtPd/bitCE6I9qGVpjDs2BV3NKChhjbX1eSZQtJ8lntr7skqXkwaDnqb3gxeC82XWfv6TzKSlH/fsUs79lMGGWZB84yMbeFfpCBuZpIoP23NYeB4tLFp2W54oDe28TgrGYwH/UxmgRMvgIChkW8ZkJAkzgt7oEQnrMkVn7rO8EB2NRBnxJ5aMc8dmrgDR+UBeOKaiAoWOOmrM6STl3GptAc4wJg7A8WM4/DjBsDs2llqSn6Ad3KZWYgzAjd6aOhYPT6cSxQz7VvBo/Abbj2cqfRlkYjcMsR/qIDJjl7hplMSqXf1o//ici7bK155aaggzY3gAaB6GJlQRXCuHqLYc5dFW+tbbZCg/NV9/SxrlQuOcN8M8nTEDJOfDZC4NZYqhjcXxOpQMeRNt+UCyhu/oq48IFhh/fSpE+KJJUU+mEzzKnz/xEsxKYNVx7gWX7IBNcIM2SKVhyXVLRJIcg8puUwe+koH9HDnpjYLo4Gv+nULVqfSFz1Sgvz5fbYAn3a4EFAiXiLPfGpbDRmV9aZvaYOcY1mElZy2owfakmaR9kYvKx9UQMBlItGpo3e0Q6OgmlTIIAOG+46uniL0QONde57i2ORA4Y5D2SQHGdPeD06BlUwTFm9ZfXOg4BAr9Jfw9RzlpysjymyhmsAF2B2dgLczIYnGsrK0fQRhQ4XhIpSvNW0tm6zGNGtpGeo0l8goH3wXWGsRgDbM/HMHR3Uu6LkLh4Twfl81mHd9WnPzY/Mrms1K/ChL6WzPpGhmfrp1IY0d1iQSU754r6MnPUDNZQ36KJ3ICi2JfwiHFdE/4wg+gCdAmLb0RfGokgU8jyP4e/MIujTXUtdWW6UdU/VluIDZWB/phU6Hhk72NmPwYPrqulXs3Ok2Lb0CTG/hW1QB/OMvjXGK42AJg0GOcPTlqeG7XxWFignYqXWrYbQeXdlrHzJ5vil4bhlMV6jsz4zBjsfPOtAz0EM6e/oCP1PxIFLIcyMfl83XfTPJzqDqQc+qANy/nppPF60yYjmpqnqUdNcaf366W7yFWvNMHvazQTIZlMs3wp07NHEiIG6nPRI8i7zkzahDVmAfBxMI5r35H2iQgr55Wvi1cf/rTkVAsP/51MCNRNGOPOiTTb6ksgFB/NYtj19YWtxHwaUDoWZSj7t6LeUwgXX3LgpIa56tWU/nL+Q19hTH+XwI/fsyo6kGQNcL195tPfEZFQhb8wGZMNwloGaq7jKXkyMfpk0H2AfGDPZKGREWfoREPyTBVHOuIx+Zl7k0KfPDnzgpXmFTub1KL3nrU9YzkydaQEKs1q5ndfXgVboKa+Apu4Gm5dr5ZiMqgVTM9Sb0sbZlpezvixhcVqdlOkTVv+euuqAiVWzOSGWLYqJadDQLgB31njdFZNyk312B8IGao2nPg5x8a9OhY1vLo36z57k2TSpr57B2ReGfbPN+CQMC2AaPmsc8yH64hlqW6E9XXEIBPvh2Qec4eMR3dDOnNmh45J1ZaYOcYhXFka3e+Z/zgsPfOD4wNoBg3SxYW1CZnLPGKGL6hoIGgysYXQ4QlDRqc9pUd67X7Yi+mHwMIud5U+5pCmfJ7lUTW/OXmEAF8Ck/LAo+hJ2duqKgK8sjvTAM28c1ld3yoS/XfTbjtSOomHKlZQbohbtNWEaXgpCnPWd11UZVmOrZQCtWWMGOnRnQFFYpkEiFvAVp6GdUUMishII2Lw8XRQWgO8gcDjoScwMj8Bu/3pxXIzMEiIDGoy+F0aN66mqePfrCOta7/PBqtgZD57of84LwcxiXLwHGY2vQZcDBTjNUQr5ITBH09CPcuaONwHJw/EPebAM7/LbF5sPwib6t/YoKUcetecFDGm/QgiZoyBk0LhyuRGM5SSxs5lKUFEvZLp+z3TbZOJsUFLTsLM56+RO18SmTUb8V/9sHof9oX+el7KkV4EeoB+Ax3G26KuNhtW30KH066GJKDqcfhPpgIOmZOLgxvKEoEO3J4QTi5WbLq4oiQeRvWYfhzPEpi2GVRc0leomM9IYtrYcPMqZ3xoT7s1lcTEWsN4NxJUAs7FeCZ/PPvuHyY/ji9G5gP90XHdqPZZzJrk/OXqK60AuFM8KeIxyZYGmyf00wdwdVtanZpw4COgCQiBu2LWOSUQw9WDQKmhZOrJtsqTQaQwpEBqJzX/8LMT8JDksJvVzXnf9od67mXxI5DkYDJ2FtlxfCbMSRwzNZ60VMr5d+nEpkN9xY3ThxqD7tDghBgHhcNUDotw1QJWcvfI5VVGFPhk92CFu+lewPYO9swhg6OJ7j/E/HovbDt0fIgoUtgflA8P3Ge27cHms+rNSQxw7zZ0TbDXNbTA9c1JVhYI7P1tTXGhfAyaiNLlwolScMVOEGwxRXGOKEGD5wD66yISgigPxETmTaMpqUJpfLIyJXA3tCF5sQt+kAhlxIuLRd0NP4LDfoH2evWCm9yzeQAYrYjfvQQHOvxsg2GmectaUybDkxx1TC/jVl6mJUvDfZS81swwmy2HucdIGDmS4w56nsnrjtfJqs8+0wc5RdMDSv5FsAP5hg7CBMoAiKGQIuelwpHZNBg1RK8ehobNyVO3Use4LV1caZXd8ELoI5sHB/Qsd2QYkNtFKjl9RVkJTMrQ/C4KKbj46dw3cgyHs3cHgJv5uxgCqgiZyAD6noPM1PBe1egKCjcuSZuZpSvcMTSxbk0is2Rgr1w0rLcOtuBpgYry7LJ6o3GZU9MpUnf6A6qBQ4ro98lx0esfOTZKCjueaPovLE0X4u4TfO+vTGrOG7NPPOS1G3xHek2tHMQWfDMh35rZlGOiFmarwgKnphpJaFH95DCE2zRU6A/FTBu11g0DkSpMwDVJL6sx/QCA0UCiMynf8JdOrZjMlgIW0U6FBaQ4QtVBG01mcNHOJRDmb1BuobyvMgMUQdCz3qaBDWO+GZjId/jSTmTrBEPsXF0XvbIpY5fiIzvpM6uO4aWShPjCMd9xF10jeYlVDtg3GuhRC321MbPzX3OinMNkWDOquDcx1iZS6WsOKhmEmpypK7x66QudsFGYf46woXBxoTK3FoHISpUGYmTCpRg3QpT+EBc9ke+N+NAmZyf710pjpRp+N6qUp9LukgN84lXnx34NXfbwm9uT5U93zZu3rPjABwcOpfPIVBRNniNhuRC1MBWERqlyYRZzF47sk+Y99yzHBlQWKSxKcMJmOTV/yGf4bH63/gCG73LEnPpsajLdKq8w02O+TWFU+aYPKtsA/1H70gPdkfhIam9CaDJgOwUOfjTyQx2Efa7IeMsF9CMzewpveCf5Kj4u8CcNdg5mLQj9OPoTTmk12YejuuZpkGvoC2OAGBE46BmD3LF2AV2RxcAoaCBCRCojOTF/6AzZuMsTKIkDXXFU/arIrr1+G6lJwbg40F7Sz+s3GROWby2LPf7k2/uzaCmOpZYj+BRlaCgUM35ck362N2PFuaKfSaqMu06e+jQ9MsM75wDQauW9/xyG8L+9vx/VgwKCdKCxoqjA0nw7Aqnr6JNAG6AO2B89hPAQzd2nHM0yf+S80ZeigduBC8zYmvtAUpTiaMA87fJj7ChY+YhU5lr1g39C5HMRAoU+oJzQlBRpRIZFNANcsAgKg4zkApMIseDl7gmN4P+mUhkKRC7BBSH1RnHhEVZRq1rzpjA+UlWvWKNd9PbtpgRiuvyuiT6QBguLpuZHH//xV+Lx3VsQWbG6w3EAEvS7Z33PY9EF6Rg7auS+UzsAcVQnTpwIlpkEAZ6IdOIi1sCmqgeo2AYkzspxlKfPRTiw10Z5PhNuzLosKmPTVUjQY2mRyX11l6AWFwNZtZuupTzSfDlaMvXB+yucD+jmyw4ydwflELoxj4XcmK3KM5INfmYJD3krGlCXJVhyKnIpmcu5VrwYn4rgFPPa/9VEOOrRzTaSsgDo11aOm1beaS/Bzl+X2YOffcNdx/jtTMmBPQnNJyNihYfiVWo8Df121HTA3pLtd9Ls9I5uNB2HEUogr18TLr3qt9YqxPbWpdxztu5JIhAiEDrZlmwGJMbBGD3JIu5bZuDaLkflgTqCzORi5pEkDOhLIVORmayIT91uwNC56M4K3G+1ZnIITqZVZvlLn5Cn+ritLtDy/IHoPft31eXF8ylsXpnzDQcU1avge9r2+J+YvvfddlGvNcM2ZTqPFm4wLrj3E8xcVNqIUxiAKa0ZOU1BzVmdoAQQ3IPbc9Yx/QZv0tKM62f6E9yxqxNIapAxockJtvKLwQNPe8Xbrbdj8e49DefyqWb6LY01oNJzH6vbpLHUBpLgEA64cfXbAYE14cW+aZLz+KphrGKyCNVxYEmMJBPe+LGiNa7OAuRuDgGUtNRxbBAh//+zwbtXH3ZEiCXPAnUf7i/thIAaJInZBjPr+fFmcU7U5j3we6nHZ/p73ZwxxjGDukwkzkM7vJPEbS0Uwby3m1cRQmKHVQAdNOM4EA3FyIAdChzzIzHnbpAHCxfsp+GyFSbO2NCFSLNMa04eFKXhVRXy1Orb6jo/Ct8wY4Djoulm+33CEtsAcYzvJMABchzEtdUAyFNq9wZccCzsKFhIHtyxVi777+Lto6cOfh1mqttLe+z3BQkjrn6Uf3CtDGVu8zZiHTW/bezqHlIs6oeBUknxO5aqbDvU9QI1UXs/6Hon5izbFXyzaarBw8HbRqilu9ZhbDve+MbBQFwyeYzlI6XXGPnYgBQhteEr2FYD2ZHY6D7mus1xgqu0YnALbkratlbj8heC9Tqc2/qJ9XAenAbZ3A0pRvBAeYNqNzQo0iiZ65aHjISxsz7rtO6HQcKAzONC4IBbXM6K9zGUv6BDuDlOD6Koj8TwOPhY8Yobbp4uiqxvCZu0Rw53T2dkcsElKvhMJ5pRYuD5ej0HEgj6dtvj6kO76BX84yvMXCksOBj4D228BBn0q2mBgD3QKhPP6GrQlkQMYnbV6KIQYFPjVGuY1CZk7xJmII8c6ZDuQmPH+ytwIS4ceCnNs0YGjnWNDTLEAvbciIcbC5GEbNkfswl0sKkXfD69HzU7hwv6l+cWSBEVAlrUQdD0gbPiR2h3EbO6PlsTF3+aGO61cAKl3N/XoWw7zvkXU1DGgryNx8LKPl5Unqgf10FNzcjR3rNGQ23YcvCQiiVWVaGePKvLQfjTDfOC3LLw/JwpoqrLjyScykRb3bmgQYkNFQhhQcoOyVZEGvq3bZoh6CL0KtPUTX0X+fMo45+Cj9nXvn8CYYFkLCl5m1dN5zzACmvoF4Ef6f+jn6vg2fEz+bg+NQKc8/Vnkk7/PDzNQEb1uk9+laoXZ2rHjCrTzxhY4DgJyVH24Zi36/crXWtprFncGKWec3HmpAidN8Mw7fJprslnLRD5sYK+hYVZvSYh5JYk3WQMWW+fIg0GVjWbPi6Z7Pjlikmsgkz86FsUhsXNkwB0QyAYMfFbJ51R2P/pV8F+75MZxnEbc0CSsVgh0SAp3PGKpiShMYwim/pD0qS7ge2holmAYAEHD3CGWceQ9eA12jHQEQzPwO31EK8qg6aEKiJ46BgJ2JMlAeGZZ+xXXCQE60xTbFVOSOBtWjAH4+/dCTLzbbG/dfcpLVa+7ZF/P3VwWg/fnh/4BCmfOzHCmgebIIqAHRnTyLXtgO5m3FhpxPZAiBRIXhaPDfcYgTfoh+H4UistK4lsvf6X1oAeO9709rr+jH2udEKKX1lpSsLBOyrheEOh48dchJIZBkHMVSgq7CgwMzmgw9onrcPPZ6qDtV1eiPyHQONNFZEq/zWIInxcWhjo1oxeI+sw7j/b9g4iV6C7Zk8ku4m8qF/IaV3lkhjyXvOnIizuSF0JjaaVlpXfTlPxuMBXRZlxixkaPuBj+p3Bg8CEDTTdtxQ7wVA6Oo/IrBzLZFhYWS7e6PKqSnaGYjCdyxyw12wfLiegP/ce2orOdaJCrI3B6n/dI+iV3ItyXCoF+oTvfa+XSNFfbO+gMNgaM7qlfNK2f4+wxBXqqC0qUTjPG0/B6LgjIxz6M7PbyLR1JefT6zkt2HJKjrThgtGN4DSQhG4aa0wEpKuuzoLGb6ywBIbNpXkn8qVWVBiu5SxNqfIH+4KUHeq7sOAXXsfHI5JyCZlQiYy74H3NbaDqxsYmY1oNZQz5NjB2DXiHCgXlUjfttrTesukbTcpiWma4LJRQBUPIqSp8CXXTrBS7BsXSg8Z7kON4WrCVTBEqrDGtTadzar1BXOybr/RAld/NSSbKv9z35YcczGvR3b7TIoCl76+7TUSPcr+1f6DwuGLOdpSrbpMqUA3lCH006VBkjQxNmOAY/q+NRUMup/Q2GRI+MX2HBds7eURhxNUU6HmlObW0247e9H77+4n3dlw8v0HpwMBHpSD8K0BBDCzIBxytg8m6EgumG9xzaQxWb8ZtRxZnYz8C/sUx8hECjEKOfZglMWJZj4D3osGTVtxcXRLi2+UP2m+0+1QSN8+8/NvCkAUZiKcqfQx37lj6+BrTl+qBl7TPaqdDHQpOE6IIH0H/HolbMrq5GGzXWGyLcYlpAPRbDIpoTiuLB/qx0VcnrxhUtcB4YsBIYv7wkLibl4Vxch+uBcXaI/M24Fs62sThaRzZM8hfHSHKWtRyI/ca3gnIaurrFdI7M108b39tx4dQ++vh8KEsiGytkzyoyqZPvQwRKB/cjs8OdKmC0Q6YMlw/XGZ+oYe03qp8+lFGwlIiEcLQdWTaBjlnahP176Wn7FTpnjMvXr3I5lGlbGs1lNUHr+ee/jbw2PEs/pUcv3aNBaCSXipWNiX/IjGxgOoDZk6xdwWLJHAh0ZGIgWFwOomeGpjRQwOEZMnBsbp6m9M1Br+qqUh0RphOdHGm11Ec/DL+/YHXs4xyvOiQnW3dRCGp4Zoa3874mniHNpygbt5om5KRKxyeF5k8hPjuaZTuiHU7m/Hxd/BFVVRq4osDufupbTe3k8e77hkMrcUDnQ3CwNi8XKxveU5MFslzQlGvwOwN9wODGyiaYDjhuDYQdkQrRBU2mnhAyDE4kMskG9Cc643uj+bR11UZkWL7WK8Oj+iiQynAvntcvX5VBjnzZqma7bCkZV85MAVKS+kFYldfYfcZiWEGgHvIDl+FgAGYW7rsF5ls+tGpdq9UKU+yVjrNku/OpbrFG7D/IMYtMKhXJDiR57EcS+Zzodx2XIU7RlDy0YRx8zpQSrpSgQ+nRRCpalxDfLo9bJeUJU1Msy+nXrFZdUQKpmjK0r670LNCVVAgWFWOjAe/Nsh+bgSJ9aLh09M/WRug+7GOWO1ELHeYStbQ9R8dnpknEUiKOVE18+G10fk2L2XN4vl4CBHXvr6d63jttkuuY4YWOfAZdhsF7TFmgk58rGlC4UIARvbGfX10c/VNj2FrJQvOd8VEuO6/zVg+F5P7V/cf6njAgzumDoGOUQobQTpb9w6AlE1JQuNDxjL1ugrabUxxf+vf5ES7bWnHgQOfTlxziOZfOlWCylEIHYgfTcUinGRPm2FBk8vw0Ib7bbFq9ejuUbDB4FTqN5lE3mAwO2MkW7qXgOKbJN2Dwba5JbP5uXXweNHBh3xx9SK8s1Z0D5s6F2cDlSyRm5qAsAQLaHBfTBmpEP3LzzyU+O4trLVgb33r7e6E+2ITW2X1K8SjTHz3J/yWnnqGxRK9MDW2aECMhXFhiglm4lRjIZRAaU/qhLdCsrGnMgDwiQC6czrD9PqwHA6K5yRD/1ogpJhXqIgINzdmYv8+LFE0f4Og1OE/z18AUZPo/81yovUleCPqiLXT6MpAa6BHtnIq2ZLgBEQsHyPxSQ65XxCRHOu3Zf1zAPRl/w98NYbP5yldlXeCfvfhdR8pP1Sbec6xvPv1LMmu7jaf4Z1fdaRuQO++R/QdTsAltuQJoY9JYpxygVKhEZSyyVQme3LDVoIKzCnM1KysT/AezvHuGqroofPDODLXgrKYZNkU52tAL04T+mJVr4qIXtBkAjvTvsVwm70kF8EPomWa9D+3J/Ls/vB165JO1sfuPG+069/QJrtt6AsnyJVmELTk5Qp8bF6OjWctysxxL7BcmUhaVJsLXv9FK32Cn5SUpRx7VmQWnTPcdxwRKpo50dG+GNKYPgDCMWow+ADYYG4uDlO3FxknWUWHg29vLox/+bW70unSvMvG2o3x3D+qvZ0Yb7Ck6KIidupyNQ+3HmRJOM1bTWYxrjRvpEHEwQS3MrVYIqVQwNzs6TnWss8NxMqeLOCLR+BWVCaMuKBRoDOmAIUxnR2DgKrnZqti4Be/SaorezGXCfk518vmptVitXZYxw/+snkaH5Q/Z7mQaDyDsw20BVPbW3ScovT9dc6T3ovrahNjcwCRHChlVIhQGNbI40YcrErK8JP1JJAbircFAOBYmJQcGo3FHAIlwgLOtOf28qMyQCGY0nbj4+8biWOvAHM05tJ/umL86IR2Ng+mfggAisQ/o4KW5w7yv179LSKfxPgPtYlI0pahwVuDeYwpsQcd4jjq0G2f7euOZqUUL8PfaN1uZGNpeinR3aXqh45vjp7uncMF52Xm7IKJXTiHLiG7aKBScGOEsv0lS8F5cInkhnjWnuy6n27eBbylg2WYcqHRm52coooDtDAUl74XzE+AZLsKm4xgdL8kiU5UtGOTZmijor4k1xYYIViXECCgFudAc+IrX+yHiGCL/O6Co5xfFm578JvoqkOO2S/Z1X1jQS0+n0JMBlW3Cn9fjM9KfwwkO+r4YY0alz3HqBPq55/XWP+NQlq7tNFLuvqJTI7JF8dbEGY+fEXiOdVGYpMiHZ0PVoDH5gjmpdptTaLRLZTYWGI0LtLMA1DNfR/41Z128+JAhzmPP2cc1kgWzpQM4eXwH4jVpezJ/hmbNCmjmwYMdElaSmiGtq9FxJgQEIT+nEBMQCAZOZCCejF+gQKCwQcfW45lrWyyLeR5R2OvkL1UT5uoKI5EIWdqofEXPTVVZ4CmBS0TRQbFg1Eq0Rq2WgblqATS2TiGaJD4Fhx8ZgkFU362O19/wZst2y3nuDuG6afcc6y+dONiRxgXl34EgYZTsJDAtp01T8X1piSH9GydNdNjJcXgoMhaFBotnc31vmqRcjpT1YUiEzYxtIbqgsB01WBefL4pHB3ZXtXBM6IxbGdtblefx/fieRDCrKzGIcN2BfVW8K9MCLLHPIF1OD9sIwBZcFEZMC+E6SKzLWw+huAkIiytRHDHCIT5cFZUh8nyWzqCnvolMePTkwHe9YIpxgcBd8RKd3Ms3Jyq/K0vM7p2h9cYADsA0ycj0qX0YKLeiImGs3iaUA8Y6Va5tzlrAXEecz89oaR1/bUnDEAnpBpQoWseLK/gRgyCvhUBqRBsbLlWmDmRyWR/85vI5QzNs9Jh0rnckPi43cTv5lYvuNQIhflQUD5XUmesPGqRnjB/m7EnBEoIQxG3lO/IcOvU5ScEwBPYl15TiPo5B6djupokP5kU33vdx6wgcjhHTeaTse3DnZ1MP665f+9DJgXucaPxmoAiGrrPdWWiKDkTmuzBXgglxsiHazmPjMVZFS1FFVYXR9MJ30RUYQL2OGukoGNjTXte3Yy0Y/mEDkiQ6AINvgG1cmVDE9PFOuTawih0UUFV1gLBMJ4iaIgXPkwlY6gZTsGAyhQ1XEeTFYC/L4CmJSsAU1Dzl9ZY5Z0Us5oJdBnjvRIcppXVGpLja+Hp5hfEMznxxbXWizyu/SikZABTQCsbjc7VdUhJna7jhghdaWICKDu5OoRSPeu2DJ/nvicKcYfsxupYBdbw3BzHt+Oe+jcuF1Jmjwil+HkcBwj5hINaKCkMKh8JcbCAE49pxHCFUvZYh5qyKkTFbAasVIFJvQaYuxgwCJCV8M9DOpkNETXtGinlMrHlCRzNLMEgNiXsl24EMTWVAfxBRDJ+T5jTP5TOxoDb9DgmAyfOfazkSu9+TJ3YCDc7VHr7lWP/l4ZZdL1PshwJ44+sIM4tHPj4nnD0oVz+/MFs7alQPfWI3oBogQwumhuJJ0cSkkbpdzxgC1iSfMK8LA59so7KBsZ1LljRCoNDnBrYTJhUa+sSPa+UDGVPwsGbQkjUJ4cAzySxq+i3YKDsSDqVgYRVG1gguqjSt8nrTwFgypg2GEcYJDM5g4jgpWPCXbU2Uwlk8IHSpeOSSzugTtjlRDZ3CXyyKbrn/k/B43GW3londFSmHHtG5Fe2SVJCuXvnwyf4HZV0RCBmaDVxlgGvgcmZDB3fzZWmbE5azQdoJ3+m04lKjq4oT4ZWVBiMWPYNyNZEN6cuwdAqqXXUE4Tm0rhVCZ04d4VTY2YwYZjYzkVRVLcwmoBl6/hUMPtrQrKKXkQaBw6lmwloQxxcZxwGTa9n6hMgCns/PR4+RoWK2jwkDztzWYtauqjTmB9yi+4wBjvFEpElnMK+UfC0G2L0zP8rgsU7LzXjwk1DB46ekrBneT/MygY/E4EM6BMlYfI6PVtlo4cChMGXQDt+TIjy6CYaPirUbmoVuxiBonWaLEVDizgzF0P1WxEqxTE+qVRl2RctrY1vSXWa3xojq7O6JNWQoNekpeqs3Q2lQUtQmke6Misx0XdRFPKKq1SsGwYSgMiBK6pjNy35mucxlQEZUCsN72CZWsq2SqSHeNE18tDha/Id35BIauMLuE9qh10PHBzaM7KvrskDXDsQBzDbbWGM2AoXpfTJVv5e+Qj40ISilB1hgwaqESAQ0a8pIh2K1CQQG1YWBUMhbRIlUnrS4iYxV9IkHgoSJjGn48F2puHQo0nLw9qaNCTGpl2pbZWwEULI9pKCgIEAfEpFyqd2WiGURJQ7poSmpuB4dt+THjuOB44rmKMtn8BpcXI0mKmeheGFpFqGNZRDep2EGfbJmdKeTcshhe0bAkHqkq5c8fHLgsUAKtBaEDFuNDMRGZB4FhQR/5wBuErrRX5MkNi59NH4IKAaPrSo3LAYkUSoXZKhKQTdV2szUkh3aVTI0QIlYDTu/HlplJOA5izLTCUaN7UBH8YQmMAMhbiv+xqD96VmnPmU1PQocmnjpEAolQETN2xJiFBiAMx9J4j357CxzKNCZtNcZPr5jR5PIDGSQP7wT+gN+soJ9p9Dg7vq8k6a7J7fWG+3MKOEzhCkLcjGmhP6VyTCXMvA+ITCcU2dxo5BINDeKjduEVR7Lter0PqY3u7/wZvVRUjK7q96ULOEJ+KWG9vmFFdAEy8jKt8LrGTVRkahvFmosEteM4DbVaKkWiYYyoTSViljtehGsLRcHDjSEMyVFxEy/iBps2e/7iX1EpcJZrvEwszio6UTm89MsZftJ7QuB/5ePIyx21WkzERhkn581w7M/fXMsjUricyXbj/d1U6iASTnNTG1vH/U9sfbQwnLTyuquK1nglUb0O1cS4HtQkSpQUoynIhonUtfIH+BVyHBcz5I5TypMpGKYiqVlcWtiD1XhCgEdp6D5LBwTrDdTB1OotM5eaoSrKzAROAM8zVoyFMZJfkueQ98gZ/jY9+x3Rk/TF5PM4OaEC2ecuE78w5+F2teJ3xOk7LcHTKSOVJChn3n/Cb5/ZAMSyhX9sY0DnQ2RrEFCGE3pygQ9XbVnFtoJJ7ABiWjiOH5dtWExMIzX6J6iKP24qBm+Jx2NyevTeVixzRDF9UL06qWL/gWaMABZ7ahR+l6gQYhWwFDs/OZW+mvIKLgGmIADtRtQzXfFCVHgtYRcKQECKdmZHSm5iffe8Tv/SmgLhrq1kwTMl+ujab/ex/vByfu4J8eChpzCJ1ErcXaNZgoTD/npmamKvrCxIaaFatSLisqQ2BDJt8Jpoy2t+xiRkj9cFPRJE7luOe5/NvE9a/Ac9dVhUVu2WpjVS4WzbrHIU0pEQTYklaubCMZYfBwDDG1OZfJdqV1Fj85dGQmLgZcDrc6+lA5gCEpq/79/Gf309WVR1natQ9/yMbH359HZk9yLjp3iGitnKEHJPkr+3RV13MfvLLL17QaY2mhXpj/Qv0FBwKlmIkia5OQpomADgkrKMZxIhUkHMmecVm0ACoJZJGOAgG7YV+QtHksTl0u0cIUBRsTHoD8CLvA67kX0x1m9HQULzR065hnHxHWmaCEwlYAzrLw2ic7oZPrAy3MiSx7+vJVFvsHxe46UiTOOafu656gwy3Ho74/0ftC/jy5YViFpQnDgMdOX+SgUNJSwXF6BHm7GYjCs224au4PJWWwgO8jLEFuboYOwIyugKExTZ5lBLjaWnDaVjQuhsrQCDADGHTVQlxGXCQgTBp6xgwhYeRfCdblQK5kDxHtQGDE58JvlMZNaJitVVSScb+vYjsRNyWdNUsdtzHV597vYWnylg/cn02tLw4XT+jv/6NKU2Ih8fcaoQj2F0bSyiBf20wwi0y3AoKXwHpqnig0AvX1yTBEwa7jErFWujRBqrxlWRuFUpX/fgID5vYs36Rxi+Et5ZVzUrftOxEo/Fdmti8TQ7oZQfFnCUpyyBjC6V3TzQMlgUHCAcOo0EwKH5R/Y9hwYRAEON6dQ4yGY1o1l9QaDExnp+5Ppg6LoAY+cEPiUiDmpkHYk9i0VVJJHOxJ5jQN84XrDiuK5po2EJACq4HbynH2OfV35L/9pYwIuU0zeWgfTsBLIjatUDMizo6WlXxGHMaaLAZKbakwKCZaQVlgrpxBK1I1xQVQqURIPJuG6NJ8Y48TUC4YacEUJ+lpYLJ3L9XJM8X34fMyfogvgydnhT3D2wfZF9iwpT9zYeQuv/Tt6c1l0/J2z/HNHD3W4uHKdnMXA+7Jzks4oLtDGKWeaGSz8zLwWOv8oaDo6g0kcUISj7IyKBtPiOcw1GZCjKkkTgZqShaZIJRWGqI4pchlXZrjS489ZF04dkg86UvI+UjMAVW2sMKx1a2Ji5nCHLPLMqUjZyclnB9PRmcPqbj8UYk6EZjAN/6XgGfjJ3KyfRIohpt59bsrXGfm4OOx2TokT9lKYEI6zEtzKLYYMRBzI+AcwZNn6KrGmPGKZ3SebWv9jlMIxY5R+aXtOqPwQVYYxsJYXW8FVb4i+0a+VIb2E2BbJQr+pYkxfmK8Y7NS+FCgrNnME2cXAWX6ADk0Key9QjijQxdwPI6yjw3o6P5nWbU28e95BniOCUHI7tgL7mhBOhk2QMUFctJ58mjyWaR4lFaYoxTPNGAdNBd6hQ5tERcXcNltp2cRtss4mEAOXEynblBAOvGPvHCAUL0x8XJ8ChkqWV9kIXq5qsiwTD5MNpdkfvEozlWtK2Xf5nshPDLLkInBbm+xQ/3TwdC+gFipumsNJQUQ0GICCI6p64IPQs9h0jr1nz5Ny/5WdO0397+ijNbEe1x3knXvgBFfvHQt3y8GMxuSHHm8KGsYDUMBwWo1TiPTZcIC3NxzO4fSh1gYnYXdaZAhGpA7KVRVoRmtb0LL8LkVNwSCsb7HzmQwglZRU1erfXVNoI/N6SQYjbyWZhH+hMSynT1W+WRWLbyqJx44e6fDA/LILqsDsYarB1+via1dsScw9aLDjBGibtB3zlngt+p0CGDTvzY+tws/hcsdPpAWl8Xsvm+G5huUBWC2NvinWwuVaOpxe7ovr98hFAxpNonhtTeLLhqFGysjT9WkzJqo9fO18/5OooalVrCytFgtLq0Rhbro4avJg0dAQRN+YIqdbSttRP46q8Yyrl6wViZXPi1HOBaLB9IuUQIaMp+FApZLhrNYGDDSu48O+p8BkZDDb78NV8bLnv5OJe9stP/JjSFOUGY+e4v9MZrrDRGFrsEGSPcVByWTMVxfH3ppfGv/X4cOdN+5X6Bgp01zAdxEg4TWVplUJJTV9jEPxgedCEJzyfBxChMAPFR0FBL8TFQOdG0tL40ZFlank+1WzRzcFyETRYPI4PDrRhirqwUNUkuQ9hkDQFCLvdURZyfFBQcxxwMRHJkBKvgK/UyCz/ch7PAuny4fjdRiIFwSP3PxmK81zmun/NVIu78RI3h9DyzYnHKeNd39w/gHuA9kKrIjORkiSbEiiAjQk8zAYSk4fAzU1oS3rt7IT6aVPEs+RzImGrkdDltWaFs/zpalWNhoXHa3G4oDaqiX8DsuqQueU1VoKp6q7geFkVjUECR16EFAWmN2iRjDBKeSVcEywEFrt2spE44gcbcDIHpp3c71Rs7gssQimXeWCsvhdeIySKX31P916nO+iMJBMEmLz1ZJPKqePwUUXvtDys4PIlm9OpJw/1fPVQUOcIxlQR4FKZu8HweLONEXDhorEi8sDzdEBZzkOPfoo76CspNH3n+mzRevF7/72gTh6yhDx+3OYyiLE2fe8Iv7x2tciv0+uOHHGSPHQhYeLmb97WrjR4G/dcZb4dmWZ+GrpRnHtmQfI438MlUOBbF44R5TNeUJMzasWvQt7iuYWLpli++hYioB9vJYRsdjAIld//jLM3CTmKP0smtjX8dkZB7hntNTYlQ93JM4+csCe+3yQTsk3owlrxsh8/UwM3tyB3fXRfbLV7E2NlkUEzDCLpJ+IEctJB7XJWSP0uA75oGk0++REQmJLvWkWdNO0VL9itMYsBe+jgp81HecVlyc4nW2N6Kkp+eBVRl1z9if5iBQ65BtupxuBlQdpUpFYd7kA5xBFE/0l+YxEwSPXB4eptGFjQtz+fusJ2Pyavfe/R8qZJ/O+/33KS9XuvHam94a0LEVEGmyIt13Ho4EYF8FMaq4+QC1NocIZGTIDw88Z90LhkwzaYyfLWQA06sfz4kZqoUOZNBpnbAMn4Dy5uDy7jj2B3xaYhPCcnUEiOqIm5W8T5gzZnbwD/ragWa2AV1VDcVPhoH7hi0hFvNVYOqa3ngs7OTscV/SAWzj7Z6lZHBR8liTxtfiT25gqMH91YtuVrzZzuvonhcL7nKo+qqd+6mFDXXcX5mh5vGAW4LfLh5dWW8QnX1VVvdO4T+P+J12ad+yErH8LL0KUmrG4SGNCDOjThevEwVc/Jc47apJ49s154pxDx4knbjxZHH3Ds4DoMfHpw9+vuJJ35B/Er4+eJP5w/kxReMKdwmwOiY0f3ymefm+BqGkMiutOZ0XG/0wLNrSILZ/9RUzWZ4vc/AwRjKcK6Pf2gSL9SmhrauX124yKT9fG//b1hthj2PWTZj16ZmgX/PlU/1/oYtsRXSaJAxn9bgE5cyxr4KNYQ8gsW1hqRFIy9b7HTXX5NQiMOPiFC6cleZV/k9+JWJhBrWCD3CZ5Dl/Aw5KpJBPgk8A/VEAQVN8ujotBHkvmH9HfR2bhqVSonA3iTBDrv3BChJfgdjrGMwP27CpnlnhJnsMPv/MfP9MSwPofLIhuevzLMLVF+7pQ/03aY3EwP4Zgysy4Yob37YnDHX4RM0UrJDTjldhQJNlgaCxpG6OTQmhMOgTZEdRwdAQzSzcHSITHyGVPsJ0h1FWAnEUYvlNGO5UAjuGC6a0hdBpan/kkcnVBXB/4qf2GZAoymvzOf3DvZIclf6gY0AtWxUUgaorBgyCxOHUtHxLXw/OFwAy78sEkidf3wh5+8asoyxH8KGflG0ujPQdka2fNGuG8dvxAtBWuz5oiMQNCllOq4Wpx7wexVaU9L4xed/HRw3oH5MT5v6XBp90HwREV5W/cLH/ve8Fjwud1iQ8e+rV4d+4qcRR+Wyv/Kn731EdiPlDK3Me4tj80ZTAi8k66W3z+x9+Ir5dtFJef85C4Bt/vhbDJP/B6sf+Y/uKf950nbnziI5GbGRCXHjdVnvdDVIX2WzD7U9Fj02NiTG9TRLRcEQdcTNYLZpvLWTiYEvy+dH0iMntN7E9FWxOvQrlsihmiAUdB5++aoBsOe/y0wPt5TJuAIvuhqTJ2Ifufkwiy/8gcEBasybt0TQLoUBOD+2isO2QLD/kP/7b9wd92/uGn7fF5YRNKkH4UmQ+EazNkgU7/smpTbC2Li8m9IVwgQIjc5eQG+IiZ70Qy5Ge+f5oXfA4hxO/SVYDtyUdIEt+BCtmBazdvM8Rfvow8g83n2Xv3Din3dHKqwE8lMIv7iGGup8+a7Do1IxfDHwMnBMQi0eYuiHY5G5nmE+v2ygJC+J8wkrNPTLRjeDrzibaCoVZWW2LMcIfoBlTDxMowHWvUFNAitLk55SjTFHC8RDWSS9AwZC78ldzCZyHD4C+zlDeWxMWEnqoIgwnZqR2JvwnpyWjJmI6O1M4EeM6X50a/fWxOmLYFrPnv6egRrgdG9tBnRhJmE9Bajz4ZWkFvtA2roUVb8PzQ6pyOTklXRPPWzfFrPuq2tPeRN/uuO24Ql0fdiVq4/AEowJcFxTAyD7jkL+LrjxaKP9x4ivj9BYeJSb95VGRlpYp3YfaQfAfdIF67+VRRtK1RvDh7sVj8BBcTFGJe0SZx6aNviwl9u4vizTWiFqr18uOnijNmjBLumTeJ9S9cK/rmZQh95EXi3stmiavOPVhc9ef3hMOpi3sghHZFeB3x1aJNwvj6drF/frlQAj3bnJR247IJqb0lOmUwJNq9ps6UKxhA2dQAMaZ+sibO5WW3KxQOM/aM22f5nsvLxQCu30V6AK7JAc/Zmyj4aCcUDSJiZlW6onohRkChMGucSJfmEfvSIuzBd16L6JdrP/Ev0QWFg3wDXJMR5axFDTNJ1mshCvpiYdQa0U1RundTJc8zCTHY9hxSEaG/GdXMv0TN3L5Lwk0Y26KzbdDVn66MbX12foQD+0v7gL1Hymkn7h0TaUeCRB43a6TrL4cOdYxLhZ1LJ2YEwoYzJbsapISiDDqiJGc1etqmdArTrEqDwOBUnQefBjDiki2WKOyviwJWdYMmYZZ3EMzJ8Hqm2jNiVyEuBifwVmQ68gw/jMOQ6QbgNIZ3LyuBNsNDDQeztUJgdRSEdOyxVrDuUMFo0Fy4JqdbySyS0dqoXcgADX2zIlb7+Jww65a2F1iaNcH97kmHeo4Q9eRkbMC1aMpF2xjPAswLZGAAbdgUufHrQSuOuuD2vOMnpPewz96ennr3O+lXaYQ6fPyyo8XFsybLBzj1jpdEfoZfPPnSl6Jx7gPipqc/Fn9/f6HY8sZN8rwhZz8kTjlwFIRFprjluU/Fxmdt98c7QDdHX/wnUTi0t3j/nnPE0Tf9Q7xw6+li88at4qx7XhUNn90t3pizQpx483Migetu3FwrCo/8vejeL1c4XU5x02n7i/MO33W10EUlIVH2zu3WzKwFir9bAYQHnZ3oG+xLth/bjoOeKIC5ZHKWxq2Ky59sZvIok0hF8VbDc+BAx1MX7O85ldX6Whp3Fi7ymrgWsx240kQmlBNLrDIvKIlyuF/GpEAZvDE32ppX4HCN6aXrNZy1QZ/woaQwQb9TyFDw4Cd4UBFOJ3gRD8ryHCz1wWxlPmsrlF4VeHJLlWHlgld6ZqrKVqBrCiScKh25TKJkaQXyNgULqWMbkPhsMsaTTmi8f7zZFPM3xhveXhG7Bbsft4/a+6QdPGW4nKHZ258Uj1JZ2WQ++eqS6OzmZqtXpkvpm5nF9YeABtqkN5nk/7H3FQBuHEnXbwSrXa2WmdnMzJw4iR1wmJk5F2Ymh5mZ48ThODHFzMywzMygFf71elbeXdvJ3Xf/Qc53ZWs1GtKou/r1q+rqaqUn8ocFzCE+AhBTAsRLBTJmgL07E32TYtaKpc6AuzgbkFuiO0TDeU9RTHreQ4VKMuWlUSrIIC+uNOAQ5XBIK3bJu1HOYeQv2Q2pM0GBM5O3F7id9dWelrQ0k0XMctVr8Xl4zCg898kfWu//YkP7x1N6+J2o/AjyjD7xPT+VkdHD6akm6+R080Xy2yaJPW2pbfPWupzoNyHWOJxdO3s2TihkD87fr8AlzIu8ffnO+zaN3nfxbU8kHdc/ME7d/CBZK2zj1LvexyIxYcb2ScYVl72AMRP6IyMxEk/OWY57hF201DbhDdm++bypePLNeTjvuBEID7Hi2Y8WYcKAVESHBOKzuStxx0V62MS7X6/Ayu/XYsPPDyFEGNGd7y/AM5cdi/i4cDz7wxrsyC3Hc3NWqNGmUycPxHE3vYEpsr381WuFJbiwels+TpnEOXWHSnyYtMCMafhtYwUSHRu00LBgMSv0ERVVbiI+oFAOeemEyAq27nZi6V7nCjEhemVEGu+8aJT/O7NGW4aQlDZL4/09k9UmpvWGHFft2e80JXjcXm10H7+xnDfF+uSgAef9VAog/LrN1d7g0RrG9DYFBtk0A03wYNEbvpg8Plx0j1NNooWJxIkpFh1pRIS8wqRDChbTziVspbDMjaIiN8rKPWiudyPJZtAigg1adbPgjugbRzPJwDlxUqpadSbssHy/W4kcIHunLlqCjQrIiio9+GWzY927q+y37C53nyd6so668md5/UPzwRwshbWu0J7R5jPkexyFte7VsouBZn+TOFzetFHp5psnZpovGpRisnIVPc4YY3g0G2f3ku8UVj5nATPalw4yApMayhYE2FHqUTO2+6QaVUZ85YCTh1Ml0VV891bH9E1OS3BJD+cn19dJD/bit61rwk3wnD7Ub1RMglS7fGe92L0P/KSnYhCdufj+mdZ3OGTuW3eZwlt3+zb5wNgLgzQUtzwvG862Erej2eE1Te1rMnCZDfaKvI6O56BQLwqy811P7JxUfPEt94UNT0CIfqND5Y0vlwkzmY+qXx9Rn88TtjFv1W5UL34Ck299G9cIkzhVGrsm5syHwkbW7SzEnMVbMWVMb3y/bDuqf3wQ2YVVePLjxfjoAX0N87vemCfP4cETV83Aa1+twB3Pf4OGFczMCBSIOfXlwi247ZmvsfK9m9A3NRahPS/DyBNG4uvHLxLGFKTOo3zx2zbVw58ynlONuktuI7D8oxe9xwV+i6j0ZK2t0Sg9fEchiLCR0VwySZnlS4PdWer2Tsg0aUHCCJVDVc5lqgKH1B0Z3+8JZy7nVnjw3OLWk9blu+aJqT7v8vH+U2JosogpWin10SgUNTBQ82SkmDSP06s5Rf8IWL469NUn382iTzRjacLVCLDV0oQXFs55R1zOJEgQL1w6IS62xmkBgg/K/KGws1QNUv/YTThfTgXqye/lXLgKYc6bi125Gwqcn+4sc38gp/xfMiP2To0wTIgJNvSpavKW7yx1Pi/7upno/0jRTjzxn7fw2uSefu/dcEzghYw4ZTBQTpW7MLvKvTyn2r20qNbD3Lx/1bNd1ezx6xtnOmNshvmaUWmmkUkxollSKQySY8i0tPnDmiBUQnrcKQxLJ3vhINI+Uch6l9crvY/GeUf0vwQGGFSYOlMJMKZGHw6Qd4ILwYHv/MzvEWqsCdupq/fYP/7NnitsKyHYz+sUFkaPgU0o8/wx6ebBfRJNiaTPXZM/85l8s2FJiX29sU/YaMiuIM+0ZJvTw3MIMvxxThf9NlIe+bme2bsmVJ51wwPBQ+Jh7bhUCX0rM+98D7eePRlHDctS4JA16yHMe+UaHDOqFwor6pEi5srat2/Eyz+tQ7/kaNwmJstDb/2C14SllM17GPe/Ox/Lt+Xh2WuPx6DM+I47H15yiqtRWF6HyfJdPvluxU6c9+AnaFzwGKbf8BosZhOGDcrAJ/M2YO8ndJOI+XXeU9gtJpU1NBDXnjAKT17J0JbuUiQm7/dvv+AY557bNnBwWggzhnmkFdJRypgfOvQ5c5xMdWCyMAYxh9n5HPB7dBFlukq5M+Nci5gSPrOW+wnujOAuKHPXbixyVYqu9Cyodn/e7EB6cpx5+Li+Jm9imMHICgySejcREKhw1Af1km1BBg99gg3SqQkw8TmoJ5wtHSzfqcx1qVOa8BwVox5QDn5WPhY/8516oNI/kIbJ7yyucmNrqXv/1mLnXAHUz+SUrfL6qyKPlpUUZpiUEWWckCkveU9mLmYTwVjaxR1zmv4ipz2nn/2PF+32K/45DCa3ymu5/diAvKF9THFusYGZ3Fj1LlKCLqkMLoaeW+0uFNBZmlvtWVXR6NlU3+ZhJnlGmR9WvF5v4MBE89nDU80XDks2jokVc4eoQbDhYu3Egd8TVipfdP7S51JRL8ogikDzhSYQeyUqIGuXPV9tq6dJFKA+JtQYKeZUABWbE9WoFGRQTG8QLfSYHoJnf27ZYXV5DXedENCH0+/pM+HyKAQ1H4jwjUpeVO1xh1g0g8Ws3D6HFZVKQZR45X5a4dBEIbQAP83lbixs+7hgsOeoy5+0jEg26B7bg2TaVa9g0YrtKF/+NGJCbRh1wdNoamnHzq/uVsd7nzsb508bjOKyWjERAvHk1TPFBHOJCVmDFDFzAjih6f9DrnpmrhqAOVtY0OTzn0LOkqeQnhAhDcstPbwRWcc/gNLaRrSsfBZNzXbEHXUXfn31GowdfGhwbpX0q2fc8tIHqRVf5507NuGuiCCpISlIkhkm8GbbZoAZTVcCjo+tHFysZLB7y93NrS44h2aYwpoFZFSFiBD4VdwVGYK8mI/onTXtqwf3tkTF2LSM0lpmGRKCadIM9Pv5mTSNHYHd4XXXtXic1UJxRH2MSaEGE6MFgqT4GNRpI/TLA3HAgSz6d6paPTN/E3+L0j++5PGYsyanylOxo9S1eFuJ69t9Fe7v5XTdW/87IiZTXESg1jPSZuiXGmEclR5pGC8mow4oYoKpLxLl5rpgnFLgL2bdF8sc//CljLuK9vmjjFz/50h8qJY9vq85o1nYS1fUpp1rZhQsB1Pls1sAgpGbZY2eFqFteZVNnuxWh7eitMGzX3qZKrsLTcX1ruw2h5cA5KlvRXB0kHFiepRh2oAE41EDE0y9GfFJu5mNkxO9KGzAVCDOO+L3UljGPEyg0UQZGAvDafB0EguoeKvlWWraoBXWe+qtAVpx32RTkphTITS7FMMQBSC4MBZHsR2pOKaAaCpxIUuU/bD5POQZuCbw0s3tq27/uvWWN86x/Tow1RikIkoPI3xmNcdEnrFQ7t3QbkBpYX7dR3lZuy+/6/khE3twZkqn0NfyzfKdeOLK49Tn8+/5EB99sRTu/e9Ij+9GYN8rcOVFR+GG86dh8DlP4sP7zsYxI3qhtrkNKbFh6pp/lJBF+QlI/bByJy548iv0SY7C45cfi/ED0nD3S9/jsdd/Qu26FxAW6I/9+RUYdsEzWPvhLeiVEo3Ne4sxuGd3X/WmClR9/NQ9uy9KWDkiMjHd38/oVdNIGETGgiU7Zd36ytxX9F1L1hZhxBvzWn9+4pfW8xbfHLY7LckQ3STlerBvhuVuFF0pFFM0Pc0sbV12UFkE0TzStDlnjkBGwKhv9rjL691O6TCkxWqG8ABoccEMoNN4W4PouIEJzsI5vC634L35UEof5Q+fmds0iRWzkXuWN3o90uHm5Vd7tuXXutcU17mXCYPfLFe2Z0WbkuOCjb39TIhud3vEutTCk8OMGaLzYaFWQ0p0kJYaEqBFxgYZzDTDDGQ/LAyCSbseZ0aA5Heq4XI5xkUGX5nf9oqcda28/imivXzXP28ukqD+x5ceHXAOfRPszQkyNFvoKSc9Vf0zzyPgELmpNCwUCrtBQX9GLdJeJS1moB0Lxu3xEoh25te4i9td3uT4EOPAMKvBbBFD1+PRNH4PHWC0XVVDFbrJXDSczioV6/Uzai7pWbzF9V4/r59BpdAkY+AMVjZqVpBaH5h0mM/hoxpUEPlM5eAuPotZwKa81oNm+Y2ZMQZltinl0a9QG7ZoI/Pa1Jz+RkPM4CTTmFfOsi1jFCajL1kOtMn96AyUa5nbw6f4vEeAoJrJUoP1+/xhH/m0d/zgeF8JHZAcYSOZo27CpZdOx1v3no1zn/oKn7zxM5LExCn85RHsKazE6GteQato1oMXHoU7xCz6l4j8gKue/wZf/bYNC2dfgjMf/BhXnzIO153KNcCAkqoGlFU3YljvJPQ+/THRAwO2fHaHOtZVckrbUPfrLRgWlY82xCkfEOVAGYuw4RAL6LTnQmYOmirSuDgiRF9LXpUHf5nT3K+y0Wv87PKgzcmJRgNBhsJRKXZMDC+gabOlyu3t2cOiBch9yFb5PSx0vnie2mDn4tNX+Z6Geo+3vs3rZfJ5MW01YcmaV14eqVNhrHCJ7imdd+tOXBrUfGZdl6Szk8/VzZ52MflyA/xQEx9isIZZtUR5pmh2bFycju9qsUF5Tuq3svn58gmpXQfTpk+H+kl2xne2Hwbr8cvZPtSqnrL/pi9bOEv9C3X9P0G0qy/85zl52xye4184K+h7zpCubdRR2tdW+SPp4CLr4D5fRfqEhcIy5Hkq962vYvmHPYs6QT7KcQ5pcwo8oxqVKSMFzYpUQ4hyKp2jrEDeiwW9ucC1p9bubTx9YsCIjHijWlFQv7cIH0IuIpCoIXL56DvE51HxMRSpRCYWIkhWC/spEQaTLLa2WfWwGpjfw0BzSWj3ph1O77Pz254f38MUfsm4gAuYKkIlf5L/Kg2FfNfCHc4dAmzmkWmmngyk4mMw1iXI0oa9efXIzXoQx05j0rFOKSivw+tfr8Tj18xEfkU9+p70IFrrW/CXG2fhmSuOxYTLX8DylbtQueZ5RAUFoF1anIUBE3+D2NvdyC5rFpOuFVVNDrRIwdLRqkkhhFrNiLJZkBxlRXqcTZSelfD74pAfWCPP1VdA5JNHzsexY/tgy74SDOqRoI4fdcvb2F1QieI5d6G5tR25pTUYcJD/Z/H6AgSvFZBJlzo1COvyelQMFNWAQpBgY527xfmjdCaBJwzym8x9ZBxsyMFBYhqLTryzrO2r9YVuz83TAk7vmSaVKcfrxCxitCxHblqkEXqEuvRIlBYtv5cdIofEVe7lju9itj3ek3XE7yewUbf0Bk8lkXe5F0cBV+5yoqbCjcGJ0oHIBTxEIFMNX65RDly5jvuUHvJ6+R2qUfALKHxXQCQv+cPgUB2cZFveeU+ewnfF4OXF48wcyCkNTtF/7mDnybWW2NlaY4xSpo68B75v7iGX0Qz8p4g2/qh/bj6Yc0cG/Hj58dYZnjoX2qXy2CCZ74XOLlJFafoKmQk2fLHC2OCoLBRf4R0sXfdzm3/4TqVSgMTP0pAJ0z4KyuMM1Fub7Xa5wg3ucSP8LC2FbhX/wOv4HOqm8lL3lOejo5XTERj3QPBi41cef3lQlQNEAIRZxQhc1Q1ulS2e8TnV9W40NXtQ2ujJza32NFw0xtInOc1kcYm56JtxrcLBRTMf+L7ldvm22QmhxiWXT/efyFgJPgaVob6yACstl2DymWejcwymUzJPeQSPiAly5vSh2LS/FEOn3oEH7j4T919xnDy+F2c9+AmuOH4UJg/N7Lji96VUwOTXLRVYva8GO4sbUVpnFyB0SaNzSd0YESCaWy2Vx47bIi0jWB4wUWyDvkkhGNszAtMHxSIylHbv4eW5L5bhvo8WwSW9yVgBl4UvXoWz7nofnz83F4+/eSPKGlrw4a8bMTIrAd88egECOCTYIVSHH378DYPLn0RcbBRa3X5SflIXUie+Bu5vNeAvnzXPllNvT400vnL90QFXc9Y5Oxk2OAbUGcUsyMl2tX6wqj23T4IxxQQtKCrc4EmKNmrshwzSwLm6hFuAh4mkVDwTwUIegNyDwECfD+9FdxXvTXbOU9T3yHPQaUy9UIMMIUas3eRAX6sXHOXiSgoEBZ9+U+Sj+sN3pXciap/IwZ+7CtuKYukCTrwdGTFBhQGe7LApBBvqIxfG4zbjsqzhYsrXe3HNx00MxvtcP/OfI9p5Z/xzA+2K6j22q8cHrDltgn9fmjxMVcgfSurKBsuITfYcRGOWolIUMgDRU5pSLFhWhk4l9Xv+kbBCeNrhKorbVBAm9N7T4EW/HmYSDFQzRw2VRCqGykQqq2bEyvkEGPZYmiAHew6jPBPTI9hEmRm7oAgBK5MBT0LF2yo92FXk8nINoPBgaHuLXGXjUoyBfdJNwUy41fXBbJFGfLPSzmjLSatznDfNPsX2rEt+KMuFlnyAsxgLaoYj7eSH0SNCv8wnT376G3qmxuC31XuwM7cMC1/Rk8GT1aQedy/OPGEUPusYWv5rsmp3Nd7/LR+/7axCSW2bmGxGhNn8pBGJeSatl+UeJ5/t0jvU2V0KjLmPz9oilVcr3b5L6F5ypBVH9Y/BxVNSMSjj8L6dOUu2YVN2GR65+Gicece7+GreBtxzx+l49rWfcM6xw/CwsLHo4EBp6b6C6hRpE1j96av4fs6H54QlpPs/dqL1nXaHHoxJAAmSOqA+3fB5M5fA+eHayQFVA7NMkUwn6mM6qtyjDFi13WmvdGpaSpTRQrOGMShJUQYtQBofTR6O3BAsCB5cwpUjfzS5HPRnSCdD1y/JBk1r6oRaHlZ2kO3QTxdkk30CKDv2udFc48LgBJ3B8Pv55hM+1u997rrtA1F2gpxcSQBpEkDh3Co+FztunkuWzXMYIMhZ6mRHPMbfwW1LmBGVZW7c/33LjXJ6t8jnf4ZoV57/j1ub+o8kKcz4ytWTAq4OjTbAXudWwUwEGR/YsCdSdqKAENkGFcZXqD5qx5dvn5rBKv8ULnXUAt+4zX2sHJ90HFZC8FDZ7qSx763Tw7+56Jer2aunj5D7Elx896Ri8vsJdnxOVYPyBV55XnWczjTZLi53MeGPlw5lBvFlJZi0gEgDsoUix2geodh83k6hX4AIdt57TVfFBBmsT5xqe8Zk8qKxSX+GIEsT1uUY0DbqGUwcqpsSPqkQEDnn8S+wKrsUVqMRLbWNmDiuL3okRuLRi47G5wu34LFPFmPvR7cJGMqD/45szq7D43P3YN7WMlWwSRFWUUyOyPJJWYKk115ECJMIlP15da1Crzmbi8yzU9S2PHOTaHGxsCB/KagThsXjzpN7oWfS4edcviOm3aX3f4T2ra9iuzCvM+/7CLs/vhUmFrTIa9+vxce/bMDKV67WK6FDcivduOTiS+921u1/7qPreramReLAgvas22AxU9ukF//L5813JEYYe919ju1CiL4RJHx6QROBGfabLAb0H2JGW4kbOWUeLyfVingjgzQtI8GoceTF0yJsUu6rEsGLrlLYCRHI6OugLrIxK/Yrp6gnlfpngvpt2cLahbEOSdLnEFGvu4rvZ1Gn+fLdgCNk/Ex2z7Jm50pnNufgsfMhI2duIT4t1ZFFRvZPvVPLAss+3U2gtweqLdf95skLNrQXv7q87UTZtYnf+M8W7aST/nWTHf1M2sSrx/t/NXGgJZK/vGsWdIrPTOE+5r9lgJoypaSAWcg8z9fwWWG+d15H4XGaR75jHbdV+7mtXh3HuOhUtbCYvTUCCILqXJ0wWOgz4164KqRSRl5Ae1tVpXyWNxPtA1E8Sk2J25Nb6WGaBwPBJ0IUMy3WCDPZjPQsnCtVJcDTN0YUVRTD9/wcaeL0gzWFHk9rm6f1xLF+gZ42r8ZRJT6fVah/VVkxNoRfi+knnaj8iT7JKa3Bsde/jh+fuhQ90mKkUTtxvjCBpZtzMHx0H8z/eR1uFfNo9tUzO644VNqEhTzw+U68tjBX+VTSoqxShgb1m3XhhvrxSlHjhU4y2nSfgEewtM5OAKLoYKPqUd7pfCRFz61ohr9UxE0zsnDnKb3V7+0qRRX1anicUcVTrn1V2JIZPz5zmTp244vf4YVHPsNN952j4nEOlm8XbcbDd9705OyzYoZPHRY8pZlTKjpuTzBgPmVDiAGPf9z8g3yv5ZpJ/kerKdLyG9hwabrUNwvbs8M7qLdJUwm4hZGSYeeXub0ltV4vfzcbbU8BmtAo/ijRRXnJ7dVXsb4VAMjvpn7wd3NhP85zk3ugstqDYNnPlRzYF9E9oPRJxFd6PlbOd3ZMPt0mMNAM5325TTDR60Y35dnhMUI8SFg+47f4HAcARd1BF96PI57GYGEtpW68sczOKQTX6Uf/NaI9dN2/drLjwj3t2vQ+lhcvGOV/bUKSoIndo2YgKwXtUgHUR7IbH0XnaBLZDQtb2ZisFFX4crK6To7xswCCr5T5RoUi4PBdjRTJNpcmoYIwypYdD/OeNriF3gqljQ7TVHwLEzMr4U0IKnwgAZ7KCnf71kJXDWdrS0WHSC9pTY8xGLhAG4WRngY5n7E1NZwHtcfpjZTvEQotNxCRv8xDUyaM6aVf21acOtRsmDnOMqap2K0cyGZ5WAtKsaB0EFJmPYYe0kN3lSk3voH4qFB8fHenc/63jftxh5gYDKCra2xFk3Svyb8z/Lxxfy0ueXUDdpY2SuMJFlZolDLUC5E/Vf/bKXoDgjxHIEoa7YqlEIx8hUzltkslBJoNqoyZppHskmXeLObT3tImjM0IxzvXDBeGdagXqbauGbFT7sAv8uxThmZi3PWvYVNOGba/dQMy4iOEeThQUtmArOSojit0ueG+V+riyz933H5+75i2OpcyPwzyLGSfZKhEgvfXOZZ+tt7+a2Kw8cxrp1sHMPBImLLXaPB6Cyo97XExJr+xfUTLpNypY8xuSPOXsSi1VW7sK/F4aps9bjHZtdRooymJqzR2dC5d3aJk37VSn1X1Hm+jdJp+ooQZ4WKiyLlicR7QU5Yl88eo4hahzvvKl3f1dUB8FpYfXyxf+nqYaJxgQpDkcV9MFq+ldDyV+sx7qDlUwlrc8lw/bmnf89G6djb0Leqkf6Fop5z875ns6PZ4M08YYHnzhAF+kyMYnSsF5uwITjtQWl3EVwF8J/DoOTd8VJ3VoBcsewJWQFc58FE2fNt853m8jnOh6HgtEKBppadP6DDnIHHiIpMfbcx2On/b7fw8NtQQERSg9WYMRlacMXxoljnETyi5h6NJ8txc/4nPSOVkWgkudM+0EARGMmzml6WfYHOOy9PY6jWYjN79Hy1u+/rmaQGX9+tjDqfdL0a+a+nWBqdj9OMBR4nZ01Uee+sX3C2mkWP/OwqIxlz2Al648SQM75uCacIC0uLD8dZdHHU8vHywKB/XvrMZAQEmpEZaFbD4yuNQ8ZWsMElhGsmhVgRbjNgpzISgpB/TGU6Y2K4EmIoWhypTAg2FQMO2tLesSdqshg+vHYHjR3QfHWoVBjZ30RaYgwJwyR3voWV7Hi66+ywcNawHVu3Ix8ufL1Gm3945eqCgTzbktrTffeOV1c8d1xDdZ2icGfVSAfwxYi4wNcfCbLd31DCLFmXT2t6f31ZhNmuxJ460+JuFgNU0ST23e11hVoOxvcVroOOec4AiBRTIQhiIpokyGaT+7I0e775it0cwm/ilceE0o3RiXH2SZm5Tu7Bw+WqyXkbuxos+MFm8WrZE9lMf/khYVp1goguv4U+hPnOvbzSUn33nqEMHCSc/+tH0lt/gkjJYts9ZOXeLg5G6n+hn/OtFu+afOEz9t0hti2fI5J7m+ydm+Z2QJUCjiemiSk/o6F+LgvTJwYXOz3/tGp/4zuU7Iz7ZaGrEtOFwJR3CuVUerC9x240WrB7b05zcN9mc4UdHIFkUbXb5T8AjuymtcKOsToitsB1OfEtgflSyH7Yym/T0AjprdjjddofXO6af2RicadbWLbdn/7jCXjijr3lKcR3qduzLzW9KOSX40QdvzPCRKJ8s35SNkx7+DFGhgYi2BaBvSjReu0Wf6pF19mzMmtAPszuC7Q6Wx77Yhfu/2oXkmEBEBJoVA+xaYm6xLYKk9bVLt+gb3fMdpx+GMSq9Im3YXtGomCCP0jHP0aU4mwUF9XZ1HQMSeR3PcAiABQhlDA/wQ1FtK3IqWvDs+QNx9YxDR7QmXv0yNuRV4J7zpmJwWiy+XL4d7z3xJWJG9MS6T26XBn0o+7n9lXm7ln7wwC9PnpN5QWyoX0RDq8dp0jRDsxvGtCwznbY6TfDXvNu2Oz1Sr8YhPUwIYf2JfvHn0RdYXe9Rvi8OwxM7Q4M4gVHqTvRBSUcdciWCQmGlNVLHTQJSNmFCAxOlMOR29H/QDFQsW3RWFVDHW2cpd24fTjou+cNzfMJzmV6UnZqao8Q90kkWibm4odC1dek+J0fTPpXXv1W0Gy7+9wKMT/Jr3TG9Yown94o1Te8RbRyfHmkIZyIp5USliCKwl6B5dDBD8QnP/Fsq52Bh7+EnenJgHhKdLfI9Owo9cEi30E+U0i9cNK9VtEwUU/Uk8hBeAaEGocRCjZXPyCWnRIjypsbrazm3CwCRcnOdnL25Li6K7kkXEO3dw2RgBLGKqQkw4If59qbKSpehf6rDtb3SYEg69umgo4d1j2g99Z4PFYCcc/QQnPHgp/jygY/w8Bs34J7Lj8Hpd76H7OJqbPro1o6zu8udH2zDEz/sxejMcLQJgPD5CQS08fVSk2cVxEkLC0Czw4XypnbYLCYpZ/0Mp1zTPzZYGo+YDVUt8OfYqFzXLtw/PiRAmZ05Na0I8tOXJeExXkvzNj7IglaHWwFXlaD2PjGZnjprAG4+uSe/9oAww55FruewPedCTbjiRVxy6ji8fbMOoPe8/StOGNsbLS1CJeS+E4dkolrKfNxpt4xPad1wzK2nZ9wdFeJtb273mhJDDMYE0R06aZ1Sj/TLMJCxqtKDHXluJAnwZ6YY1Wx2NXOaDVT+19ZL5yIMhc5++pn8LQa1xlSgdHr0eXCqh4p1ke93yzm/bXO4/do97gm9zX6qE5GfTtD1sQ2CON//SFj6f+UUdY6KnaF+EvSoN8KOXPIMZaJ/YuLXZFe5V2VXuhfvr3T/JEf/LdnrDifaGaf+OfLBdBUqSXSQYWhCqGFMWqRxdFqEcWRSmCGZ6wGrlfbYo7Dm2FuIgtAe7VpJ3GalHCx6RZFxyJb8py1MKktwaGr3eoRNuRvtcMr93OX1Xr+sdLNl3EgzvNJbtcs5VCK7nZPZ5J1OP/le+XqV7iFUFDqaFFs+cwSBQ5dGAY9qUeo9JWJ5y7WDMo1akFBolX9NlGVfvjCeMjf6JRgQkeoHr6sIi6pOxbDpFyGUStQh3/+2DSde8hy2LXgM/TP0zAzLpBFOvf51uJrb0Cc9FsvfvhHhwd3mPip58LMdeGjubmQlBCMx2AKr0K28hjYVj2HtAAoKTUuaOakCMsWN7ahpdSr2QVBJCbciwuaHNXm1ysmri9BwKcBgAaJIqx+yhaEwG5tPaDrFCrj4CWDsrWpWgMVG0tpO30YjXrpwMK46DJM57d6P8NUHC/CTmETHjeyJOct2KABlEp/s+Y/i3U9/g9Xqj7s7mNoNH2x/bfe39y3/4qLAT41i9gXHGuAodaOoWApcflNivEEt4NYudWbx1+tte45uGnKZ31CpMxf9JFKXnD5iENrIIMs6YZuNLbrp6xsYIFNlaAJTtZI9IEjDZz/b24I8Xr8ecUYjwYW6xYE7giudyQzlYewVRamslAt9J/L/d8GHgK2mQhBMWNzyDJyqUCnUrLTBay+p8+worndvFmDZUFznXlvT6t0uZ/GWfzrRjj3+35cy8/8iYQGG9EibNjQ+xDA4Jdw4NDHMMFC2Yxi/YOUIAJXg4ApjvXKfKAxjFxrtHm9dqz4UzkpWAXMeryY675YOlEtUe6Q9eKJtmkH02S8s3mTo3cuINjGT2KvxHj5PvUEqX89QJlgh22QzNOlUPIQAS71QaWEsKkaBqSFS6dAWJabC1AnF3pPvglGeoV+qEVaOXlnbsHG7Aa1ZT2D8kM70LjRPhp35OLYJQwkQM+HdG2fhzKmD1LHmFjtGXvsqbjplHC6deWgSpzd/ycHV72xGr8RgaRAcJZJGL0ARLJpPAClrssOf2iwivx0tTg9CpHUQZPYLI2GDIUvJirYpv8vavDpEyvWyW/kJGtqc6BMTpEaLtlc0yTn6vVjwDM5jtC/9M9nVLQeO0S9DR3FhZSs+uW4ETh7Tnald/vTXuOK44Wri5dTb30VReR2eu2YmLpg+VB3PKa3FZU/OwVMCMEN7J6GwBbjwL4/c/tKE1Zc5DXGZzAiRLOyEqS+KK8T0EXbJILPkZDG/BRSY1pRma36JB2VyjMwkI86AQAF+shKa5CwLslpl3lKHpIGzHrlQP8uECaQ4UsXOZd1WJ2IFSDg9gQGZ1A8yYEaSKybMGCrZZIQ3SWOgn+YNCdC0EKum0d/Tge8i3JDzCRNyn1oyk3p3e0GNZ1txnWdLWYNna3G9Z1NNq4dg0swr/hNEm3nifwbAHCz079oshh4CMIOEDg8JtRqSpIrI9BuEldS0OrxN8go0GrTUiEDD4PhQQ8/QAI3hHF6OCgT6ifUlvQt7cXrn6XVn9jpVzwQRUcQ1YiIxu16fTNEeUTJGd7I38w2iMDCPQMWeSE2eFIVpEGDJrXCreR+R0sNlJBrVJDPek9Q5u9iNukYvEqTnTGKGPWqfKGH+/nxs1WZh8hlXgCTHJ3OXbscH8zbguycuwh1v/4InH/8SqSN6YMFTlyEz8aDouy6ydFslTnxqFaJC/RESwKFl0V350yYFRGdtj0ibmCztosT2DqetnCA/ng0oXRhLRXM7WqW18fHomxidFoa9lS2oFPPJX84ns0kK80eimEibixuVD4dshZMreadQAZYUAaqGNhdyhd10BR+OhFQKS3IIsi+4dzz6pYV2HNPljIfFBHzsCyA6FMdeMh03HjsMTrsTv+3IR5SwtCtPGKXaYRiTK4vc+Oqq75IqHzfffHbMcUuWeJAYZUBmqnyfPEiLNEWu/8y8LInRBsQkmJSpTYbJlUJzStzyjPoITYocV5nn2JFI/RNIfUJGYhB9UYxCfkNrsxfrdzsRL9dlCUDR0Utg8uEEGRwnMjJqXQ+GY1AcvLLtrWnxNMn+JtHTslaHZ68wu3rRRS5lEsJBjrwaz24BlDWlDe61crcmfuN/qmgn/gvjYP5VIhUbJAxnQnKYYbSYWCNSI4wDxNyKjgjUNI4YKcorGkq6SjvZN2zYRZ9UhC6VZnupmEQmzRsabHDGhRsMwf6aSTnWKLyA9rvcs77Y7c0udWtkHGFixmUkGNVESI8oF4etq2q8TNUgDQ0CDAY1SkXQ4qj6nrw2bMq2I+noJzBhePe0BQQGektUSxepaWjFcXe8i3XfrMQdD56Hx6841KlbK413wr1LlM8jJcKqzB9d2IvSd+JRzCUrMhB7KpvVPh4jANKPkhUdiNXCVrjbJmBULyCRFRWIODGxVoqZREBiuQ0Ts2u/sJPqVgdsgty8r1Wu7xFlk7J1qyjfoga7anMdjy+ib9Dc2F/egr7xQVj60CRp8B0AJD/47R/XIVKApG9WAopqGnDnG79g3YcL1aUn/eVkfHP/Ofq5HbKmENUfvHjrttdOz57i8UZj9S6nyrU8iB0DRW7NHL45RW41gb9PhgkWMWnpwzDRbBJmwjXI1dIf8j81RszdaKNKLsWSYx0QIDja1CQMuLVNmHC9V4uRm/USE4xgQnBhmbDD4YP6PFxkQsos5wmyTVOsrsXLZXXsYuIU51S7t+RWu9fnVrmZMpWAckSJdvwJ/9kAY/XTUmOCjQOjg7T+AigjMqKNY9IiDBGxwXQQS42Spkpv5GLkpShC117JJ9RtKjzpO3tw9jpkINzHob/cSg/2VnsaPQZ406KNwWZOYAkwqtyp24qdnjXZjg0pkeaUMT3NMUminCYCi1zPCZpNwla4KJy0NSREGhAuzMUpCm0OkF5QlHX9HhfigypQFzQRSRNuQ9yhgyWHlTe+X4Oq+hbcc5j1iC5+aT0+XVWI/smhyk9yoG13CD/THBocH4wSAYAyYSUcDaILhQ7ddAGlhNAAbClpRK2AR7DFjGoBqzEpYagU1lMqAMZ79JeH5TbPYWwMTZ+RySEKqNYV1qtGxftyfLfTS6Y/DT/z+Jb8Btx0bCZmXzhQ7e8qLmFDN7z8Pd78eb3KfMeVC1LiwzuOdpc7X/xh9QS8Enfs9JRUSJlv3OdSYDCqj1GF77ND0cHcjfo6D2JCNaSQXcoxprQk0LhFRwrErPpylb2ipdXTePoo/yx2NLwPn9orZel1wWsV3EoKE22R+qXJrToBOYG+F7EKFZulnvny9VLU9fqmPsGR5pfPxyL6xhU18mvd7oJaz/biOvcW2d5Y0ejdJlYsTSKunPAfKdppp/xrpgr8/4pQb7+QAEOGmEK9pXKHilk0UMye/olhxuQ4sSk4N4jLpapatOtD3PSxHCzsUeiM5DtNBoZgqykK0jvR/qbQBGLkqg94wsXeZtqHhmYuKi50WoBra6G7bW2eq2FDnstlDdRyn7rENtJsM1i8jMYVvWkWCs2YCdrlNpuGeA6ZirJR6RislS/m1z6h54PS+Cw12O5/GyZNGKtWAMhhJrqUaLw7bz2mDc1C79QY/cH+BvlyWSEueG0DshJsyjeiGJr8ToJnp4qLQgvikanEBvtjf1Wz9NC0LfVJjYwO7h0ThPgQf2EytQowwq1mJIs5tEsYD+9SLwU3Oj1ceL4LOR0jSzyvvzCSXPncKgDGTptNi28cwiZ4caoBH4VgxvNpUpVUt2HuzaMxZVDn7/xi4WaceekLyJrQD3PuPRsDs7rHz7TLM/oJW9LZl/zu1XX5O3+4tebBM1uHupoCVTa4vfluL5cGGZBm1OJi6ZfxwCh6wmC4AjFVabaGiu4wjy4jtBXQCPCUlbmd7//U5hwYa7Sm0NySl3yVel5OZCR4cHCAv4/lSx1iPasOTD5Tf6gndNQScOjs5WMySJT1z+vlvxK+syyYUsRIekXnMetMdLhGdEhMJWdxvWd3UZ17c2WTd4eYTTtqmlVitiJe/2cXAZh/P4PxejWb3eUJiw5Si5hFyh5ju8vrFxNk7BFhI0Mx9BFA6Svv4cJUEEgwoT1MkYqmg9UuFefrLShyhvJ9KNtZPnDYkfM4GoT2+hSCk+RYw0yf4PP+0+PP8Go1WMK6lnPouGO2Mb9QA+oq3O3fbW7fX9EI95h0Y1KAvyE8vY/Fy4mNnCnNxfebW2im6QmpGQ9DZVPh6ELLPfKcG7e71GJyw3qaEBrTjNXbomAdMRsD04mQwOX3foTzTxmL25//FquWb8fok8Zgar9UXHfCKEQfJh7EJy2tTky8fylKhZXEhlpgFq2m6VIl+9k4GC7PkRwG6bE8aNLQ9AkRhkJgKahvQ46YPEFSEJWCuqNTw5WvZUtJA8akhaNGWExxvZg8Ui48Z4AwoC3FDcoRTaZEFjMoMUTMykbViJRpJ8LvlkuQJIBFsLNLwfO+HDJn/eRWtmJQUjAWiankk017S1BW04gZY3p37OmUjxdsxuyPFmHbBzfrLVekTWry/sdf23B91g99ElMSAxmyz/zJ1WIabctxsZPwDuwnJcJyaBXw8zegQeqLIf3ySCphO1cW4HGT1HN+sRzLFdNPgKpW6opZ4VIFaBjjwhQQHV+rxNcRUVeE4CmfC/0vOrjrj8hzCFJ8cb4Q/X/0RVHo4/KZV3K6KqsDw9JkOnJvdcAuVEZAsqJJLa1bWNbo2VPV5N0vz9/UaPfW17S4K+UeDVK/7QJE+aLrzNXLMct/m/zbFl4zGLzh03panuiXYJwUEaglSA/oLwVvYLYyVpZOr6XCieq+AhaWQccqK8+ntKw8X4+hont5mpyjmzk6qNBxxsqjclOZGEdBu5hzTZiZzibtmoyFx8li1LlyH34nexYugN9U53F/s7F9x+5yT1VWtCH+lGF+PUMCNOPuei96ZJrV6pRULgIIE1cxWEvlb6XIszlEOfLK3a07C13urFhTUL8MfZEUR0MRlttPx/DjLgTno323bAde+mYV5j9zmXrO3qc9huKqevQdmI616/chNjESL101Q2XsP1ge/XIXHpq7BwNSxEwRzXZIa4iWAg0UrSY74QhRlaArTRn6Ufh7W4TmEWxCpTAGCmBsL2vSG78Ucq9YTlT0YktRA4aJuVUnhVomJhGHuockBqNQgCy/VmwEEfpuhghINLa5sFkAicPSelmzwbnRO9qmWBQnTDIGh34h1h3LgO87CxvwwoWDcMUxf7yu/W+bczDl1Edw7x1n4KHLuq+z9ObX6wti8h72O/GEmDhHpcCbfIda1kOeY80uF/aVuqrG9jbbMlJNAUpR2qSWpX6bxDypkxdZapgADXM1t0oD37nDiaHS3RWLyVVQo8/ASgrTtLRodhQEE99v0NWTQsygbpEhs2MSTFaAozo06pacyDsx1w8nNXZ2bPpAA6cFCNarsuM9FUjJi9ssN57LTIx6qIa8U1Hl3gyD4P25ZjjbBztS+V73wj2OT+btbOdi9zzzXy7aUcf9c/PB/J6cPtj/x0uPt85QQ7dSIKqwWPpSSL7aohKygClSX90qkz0DC1Q3bTone3Efj/EcnssKJ2CxYnwTxNiLiGqoc0lZfZXpE36mkvgLsLQ0eLw/bnHu21LiKowJMthOHeo3MDHRZHUx3Fx6wq1VXsQlmBAjihnEGB0CIm8g96biVgoAcRJjqCjFW4vacgb0NFtOnxmQ6KxwwxzgRm5JM0pi7sX4kfp6+B/N2wBboAWxQomG9kpUwHfqfR/h1jMnoW96LIZc9TJOHNETT1/TfTJjSVUrpjy4VIpSvku6R/o4+JsINNHC0wkobHCMY9krLIX7+WIAnFWOEXQGJXCZEI+YTELBRPqJudMk4LC3okk5hMOE628Q8CDY0NzZXtqkZlmnhgcgUoCswe4WBqQ7jX2O5GYBsDQ5Hi2/aV1RvWJKej36alKv1woBrngx15Y8OAlWppLrkPLqRvXccdHCjLJLMfLql/HajbNwwXHdk29R1uc6W35955bmG0aXxATFhquUCky6TuAwRhvxysctuQXFLtMJo/yT/a2as2+yyRwgjFiJ1DenfLRLJ8Hw/7Jar7ex1o2BMQaNw9J83P3lHmFwHo9UiUYfTHrH/DOy1q760/nL9N9Gnwt1kEIdVWZ5R+fHeUycn0TAIX2iv4rgxPOpg+zg+M7OkGDNewsmqfurV8cX+cqU7zyuQEhYGk96bE7L0/Lp8FGY/2TRHr3+X7+yY36td/QTp1tXid6hvJazXDsrhICgtuWP6JUSvrFidCTvoJPc2XGc4itYX6UoM0cKmTSU6O4DK989DyesLIKPRUwwRugu2+eq31XmLpL22j6jnzkrI80UwuzxjIlhTfO7yhu8qBBbmaNCXHzfZDZ4RRE0riBJs4g5XsNlP5McrK3w1h831hLkJ7sZ3ettasT3W4LQc9Yz6JXcafo0NLUh45zZqCmuwnUXT0egfNFni7Zg9avXIC7y8KuUPPTFLjz27W70p5P1oB/ZrkBUeLSAyPCkUOUHWZJdrcyjGEHc7OpWju0jM9KKKAGCnQIoBAiCBqN7Of+oXhhQ3+hA+a0OhIu2k+UU1LWhV5QN0UF+2CimEoe1CWD0q6RFBCJRTKJ6Mc8sAjT7a1rQJADEbb3ipACV6M9KtrajsBHPnjcAVx/XGYD3yU/rcO2z3+CaC6Zh9uwvERIciDPPm4otOwtQ1dCCrx84F307gg+l3eKtt96rGeL4PMQanGDKSjbCKgDSLnVGc7Wsydu+dmO7fVCMIXhnpcfhNWlaeKjBGB6sGd3SSXlZTvJqa5PmLu89Yowa9YhAwMflvDQ+7X7pHMobvV5h2RpTT6aEi76JKcV1msgefI29O+x0CnWcYEHg8ZlJPtbtY9wqMZVPX3k/eVG/KT62znZDtsN3Huf+A+1HhHofFGPA+r3u4se/aUmXXfwl/1LRZp3wr4/kDfTHoEdPCdycnGxCUznDyPX9LFApVyWKBHBbXqwofqbZpAJg5B8bN1/08tMvphespnoDmjh8ya4Dhe2Trvt823zRHGNsBB2ze8o93qI6T5scaB6dYbKlJhutXgEVpshUF3UIn0llSZN9rUK3s4XNVLZ4PZE2UTx/TaO/iJnNmN5h4y6np9Xf6B0/ys/YWkrHpgeN1aXI9T8ex114NfQl6LvLvHV7cfd781Hc0Ioq2TaIUb7qhwcwsqNB+aS6vh3THlqKRinIUCvD9Tsfs3NbNwH5uXeMTcWs6HupxF5sEzZCYCLbsEjBcj9HmOgLiBUGtLW8SQEGGQ8ZRYgAyR5hOgPjgtXUggZpFbyG4MJAvvEZEdhUXK8mOfIYwYdMScc+9UeEzNMj5afXZ5n8jkwBsUX3TyRQd5wDPPjeAizZnI2RfVMQGxWCFult+sZFoFdCBHokR8HgowciX/66sSWl8hFj79gw/615XhUTk5Yo3ysN2GAz4oel9ta0YK+pXy8/v9oCl7eo3uMVM0Vjp8AI3jABijjOVZLOicuPcKCgAwN0kUfnbG026AKpwwoxn6in9NnFhXLxNPq3dPOJwkt9v/aPxPcVrBaCjwIN+cc6YcfIUU2WHbfZ2fqeiW/0NfrAhtfy+wkuTMdqCDdKmbQtl9MmqAv+xaJ98cjflvXsHy3Lsp2X3DIt4O3UdKkZ6e0Zi0CWqBcc/xAuOkQ21J6OmuKbzy7VFfZQOXCtSNdTfD0Lv4dDhZx/xDwfhcKkqpvVbG72TN6esZoWEWnUGN3JbGaKwarru9+PikUlrGnWGVOkTc6RSib15X46CRuF4SzKdnlHDbIg2ASNw9YBJqHjnlqUx9/qHTNybOfjyg965bvVGNknGcO6ZNjfmV+Bk8RUOm1sHzx2UOzLm7/m4Ib3t6I3kzuph+Mf/Zb8rfqW3igcop3sNTmHqEwApKihDcf0ipYG4cKawnrlryGQh8oPSxSThRG66cJiOCpE53CdaDqnANAkJSsZIABDhzBHk2KD/MUckR49NEBA0a4C8wL8DApA+OosN46ksIfWFEuir4ggRB9NblmzmnU9a3T3JFuHk4+E1a3YkosXxFz0V6kFgeW7Whw1K2/znjS53tJYHIjsIpewUg0MHwhhb77b5dq42eG9aLTZzFVDmTjMV6eM8GbKSbIQOmG54DwbM18dhdgpcgEzL9LfxnzTJWIKqxzBcogJ3RPDhNVIx0JTmeteq3volx0ivu+ndN3uKj5A4TtfPMd3LtuFNAcFKmwPyo/DAQWxdD9aZV/72QY7FaZWXv9y0abP+OctvPbXRJQu9Yxhlg9nDbKMD4qUViksgEulskdgY/hr4ivgvyY8jz0k4xNUYJz0yg4xgXIq3c76NrFoNI36r5agTYnUnXycu8JG9HvPQaccWZK0PxWERQYULuBCkc5a2cxsqHuEoW3Ld3v9Y4w4YZK/1lYmDZx+oPB2rNtq9jr7PIax/WO6fcuUK1/Cb1+vRI8ZIxAbHoQpg9Jx06njEEy+TmRlN9VFZj66HJvzG5AQ5q9GZvhjmN6Smej568kSlA9GNJG/hyMhZCI0V6iQjGamuVQn5gx9AGz8OXWtiJQfST8K78Xz+K1kiAz/b5MWYxHmwN9In06WmESMGJaiQGOrA4ViPjHojqDB6QY0uejQZGPgO02CXsJWyP44ZE6ToF0ebJcAzAmD4/DBDd2nPjCP79KtuXhv/iZsz6tAcVUDaqvqcdq0wfiyS2rQKju8S798znViwm9mc0y8PLQXDeX6XLLoRAP27HehptTFFXg1hh/0jTeqUTAV9yQ/kEyAIMMX2QPBIkzoJeuUr4PVQf0euYZM1SVgxdxCHHViqga7y+sSPbD3ijEEhIQLz2AByjkMvqTZ6uskKbyvb5ty8GfK4fZ1FTqJjTY5S5599T5n48fr25lc6kP96L9H/qmrCvyt0mT3TJjZz/Lc1J7mIRFc+F6KkSYJJxNSsfliRVL+qIApRHdWuAITvoRhEN45e7ms3uvcUuxatafcVSc2bHpCqCEjNcIYmCKUmIFX7AE4BClvShcO913s2eiQK6nzqPgZ0tIoxuFI2+dIAa+xiVJy6dAdJW41ShUrplJRK7xR8tu4AqRKIIQa/FI0wNvzmAekcR+it7jkiS/x7mdLcO2lx2DVrkJsWrodE48ajCUvXNlxhi5r9tTgpKdWITrEgijRZsabEDzCBQTMUhB0wlaICcMhaPpHyDSsZhMCLUbUtDgVCLF8gwUcAmU/h6JjmN1IhKZPmFxTLwBQ1exSDSxKzIwgC4feDQp8GKQXIt9F1kInLmdOsw44isScvhxVIvD0irYp06pemAq/l0PWbNg7BKF5n2ABIwIbfT1O+aJ5d41HVkKnX+rEO9/H99+sxKjpQ7FWzMW/nDEBT984q+Nod5k79yeXefeLxsysBM0sDCpImAgbc7GwVLR4MDzdoMzd7cX6ekF94w0IlzriSg/UM/rhKGSlTFNJUCYYCYYqdkNm2rXj4aZPVxjmQFOby8bmiAmVXemuK6hx725zeXenRxotw5JNR8l7TAAdx6IH6kK5J6emHJgI6bvZYYR9C8uXwE0dVRkABFi4k+k51+a5qn/e6Xh8fYFaEpaq/G8Vbcox/z4Gc7DEhxiHjUozXTcsxXRyVrTRRntYpTRgN8f3rjXJbZ9wn++zVBbnDFWJuVPZ5PWUNXi27Klwzd1Q6Fpa3+q1JoYaRw5OMk0Zn2ka0TvBaGUttXfY2l2Vpqvw9japRL4X1HggbVUBC30sEcJafEpHE4l0fKcAS1mDF+nCytKFllNrS0W5C+s4hK15Ayxe1FWWaaXRZ3lnnXehcvj7hOtDh4VYkZUYiRe+XI7SmkY8edUMFFTUY5eYSceO7J7m4NE5dO7uQVZ8EEzyAyKtZmEIwkxES2vbnOqZ+8YEqblFZBVZUTaESoNvl5ZFRyEnItJxy0YeG+SnQKZczmX8DIujRgCiwe7BiER/xIUYsTS7TdiLVwEnU1wQrJhfhjOwaSplRFgV4NAXk1sjLEiQd6A8W0Ftm2JInCxJ/w+Bh6BHHw8bC5kRhZ3D3pImPHPewG5D1ut2FahMfolRIXj+qxVYvbMAX9x/Du58+1chKR48etmxHWcC27btFVvpHrXCQbXdDKORhiJZEFSdEOD5dYzw5drUeVKncSEa+gibIbNiR0Fd4HkEpiphqT6giWS8jAAN/YZdE0rxjd+h3mWDTEiBiLwXV3icv+1zrl6V6/opp8q9TNhuXd84w+A+caaTk8KMY2KDDQm8b6joO6eVHNB1vnxCG50PI9/L5VccwggJjuzkRMfbd5S6FqzLd70vZ36tX/DnkH97wqnDSW6125ISYRgXGmDICvI3xEQGajFSwv7SeMMjAg2xYraHCOHUvZkiUtauhjZU1bV5StravZUMQKpo9KyQQwyzppniP7mn6ZIZ/Sw3j0w3p2lSmR7pyZRvxacVB4lvNxsSqXJeNVd/ZNwCwBncVEgqmHTISpipjmvQbMx3SyPRMDjFoMwm5t/lvaTNwUwaLefUiXlWX1uJhgF3YNi47r638x/5DB+9twB9pwzEKWP74tH35qu1nxd05Ks9WGgebSqol+fxV6YlGyqfm+yASaKoiEzk3VPMETZs9o4MpuNM6LRIqzJ3ONeI53JkiDErNjGZmBeGwYuF9U6cPSQYD8yIENZjwE/bW3D7d5WqAZEd0dypFeDgJMohCcGK2RDYmMaBC4QFCQPaXdmi4mW4j6N5BBSWCkezOkUvcT57fnUrZgyMwYc3jlRHusq6fSV46oOF+EpABvER8kOduPaUcXjppk42sy2/Ba2Lb8Oo5Cq4HDZhpWIGStnTX8LMhfKoChhY91yPnA7ZTQVusgfv8DSjFij7uM4WH4bPw46DUbjlwhC4HjZ9WOxcCAqsf4KSD2gOEblNgOiQMl3EDNtV4GqYt8vx/PxdzmflaCNPETMsOCpIGxvop6UmhBgzg/y1MCknUSON1WIQZsPqtMv3uuW3NJQ2uAvE7K2WTsElnWhJRZObqTD1gKQ/mWgz/8PnIv2RRNm0gUf3sTw3Ocs8OSZWWoQIV/yjUvyeQlDpSEM5u7bdqSnGUid0mqfHixnFiE5SWTV0KaKGtUWB9pd5vPsq3FwrWeuTYFRJnpkci3RWVzIuPQqVSjMpxCn3daFt5GMY2p+jh91la04Z3v55nZg/xWixO7B74Rb0G9Mbmz6+TTlafbKzoAHHP7FSGo9JMadO6dzm99tdDKZjDmKTAgMCDdM3EGRoyiSLecNhas6spl+GwGGVc+oEbDhs+/GFcciMs6ColukZ/HDTnEp8srER6eH6agM0xRjfQtbEIW36etgIY4S9EKg4gmTrMIH0Z+O7T7p+1rfpk2HL+vWe8YiL0GdMU4Ze+gI2bc/D1En9cen0Yco3Fc38DAdJfoO8fnoMk2yr0aZFqfqul+bHOg0Tc4nsQz2KCAFXikVFau8ocnvFrPH2ijFoPRONGv02B+pQhOYxnbWl9V5Vl6wKdjacNc94LB77I6AhW7PQ8Svf1yDmk7Ca7Qv3OG+Wowv0k448+VMymP8fya5y+fePN50/uYffbZN6mDKsEdJL/o7z2LfpU2+CBX03TXJuMdMiSs/GdkslihdgYVAenYEHej9hLVx0f0O+29vi8HqHppgMUXKubxkN/qV1RyZTJPcjA+LoQoStGWsLoxF41JPol9I5QP3Lmj34afXubr0xhXOTXpy7EnedOwUxkZ3LgHy4OB/XvrtZGj+9y/w1vl/SdVsXfuIzs7EYNDIUpxo2DhSAKWRmatmfEW7tCJgTRuLwoEWAobrZhTfOjMUxA2zKDxMoYHLhB2VYkd+G1DCzNEB9BjXBg/6YhGBmsJPylmv1zHf699IvRGCjGadzOorvOflO0ffzL/PFfHTtCBw3XB+S5xpMq7floVdyFKIigpVzYcv+UqzbW4zFm7Lxl1ljMKp/qjqXXfmyOe+7Jnk+N7qt8RrNLpqxFcIXOC0kQToKysEdDX1nDIxcm+fykHGOyTAbrIJvZDO+8/hGZyo7GeoII2Y5gJAcblBJvqkPdKIf+EkHCX8b1wNk3IwWaEC7dDgr9zvKFu91vLSz1P2WHK5WJx4hop30H5oP5mAJthpGDUs2XT4u3Xz2wBSjxSCVzaRDNIP+qLKpfHTMkTaXN3pRL9cwMz6VJj7EoBy4HSMC6jYHejydtXAkyhsdbMDgZCPzRCu67QMgUmv6OfbIeTQNsmLE/hfEMTmqsKZ1GBKPvw9dE+3TuRk+835MHpyB75+4CMu35WPOsu34ed1enH6Y4elb39+KNxbnyX0D5bf4fiR/1cHb/E366BKfg47Y5PAAlSyKiUnaZR8bMDPY5Ygpw9EzmxQAR5+qW+XcUBMenhGFOHl/6bdafLejWZiAUflgOAmS8TcEGA5fcxTK6qcnAKcPhuVA0GKqBzqbq1vImoyK4fD+BG2yKQK57zdwwtDe0mbcc1Iv3HFq51ykOYu24HQxIYmS/dPjIDYzSqsb0Syo//2D52KClJtPXvxoQVXM3mesZ0yND2xu0uuZ9VLGyGphG0nSYXCKCKNqfaXFuqWznkF/6/Pc9N95e8YaDT3jDZqDjNTZHWg4UkjfW34NGY1XAU+CdDBhgvcEGbJc1sDvCcuG15iEAXHkZ2+xC8tzXT9sLHC+lV/jYepL4uh/tGjHzPjPBZjwQK1/3zjTmcNSTOcIuKSER4kWSaU5mz3SoHSFOpxQ2RgDI/rN3BzKBJJ2JsK1iHX/CsPDVVrMg2gvezn2aJsKxTCWYwOFSkdJj8hRCZ8yUXGYBJqOwR0lzKimoWes/n1USD97BTYaZ6L3SVchrKsbokOufuZrvLNgs8qmHxVqQ6+kSFxz/Cg1VaCrnPT4SmkIdYgJ8U0j73xQJoWkT5ANn680YSf0gdBX4pRXepQVO8qaUd5gR7KYIQSG3JoWREiriQk0qwmS9N8wpmd/tRNTUgMQFWjEJ9uakBpuRpCACL+xWQohQVoqZ6g3O7lUrl2ZYpx71CwUgYAWbvODXX44Tak2eWcOmjY5l4F7HCLnPCn6bWj+kfHxdxQKOB0/KBbvXd85XL1JTMbnv12FH9fuRYCc+NK1J+DkSQM6jnaXOfM3V+2de5/p4kmhYfERfmqEiLcm6Fc30zHqVc7aBGGUZDI+1sG6I8sLtAmbEYaypcDlEfNTG5Ji1Li+tVpiR8qVOuErcfrpON+I5jT1iPoVHCCdkwANfTw0HQk2BLDDCb9TLMwO80m+Q0BwS5GrbmOha+62EtcXxfWeRXLafyTYaMf8myY7/j0ilRAcF2IYlxVtnCrAcsKgBFNmLEGFQ8cECWnQB5tBFH5mBdL5SiZSL+cyDy9tcTZCk1EagdWAaLE+6GZslZ6KyiB3VkqkAEOAhdq0o9CN4nqvl/mBByQZNSrbwbNrGVzHUaM95WzIGlIj6UjU70NxNpRib/QlGDb9ND1BWodc9NgX2FlWg+NH9sZ9j32Om4WxPH0DF+E7VMpr7Tj20eXKFOGQc6foJgjZBf0YLA9OB6Cw8YcLm+AwNKcHlBMMOkZ86BzmDGlODSiosytg4ORIpxQQg+ySgo2K6RU0ulVPzpLh/CKWCSdQEjhoLoUJo+EESrIlDk2raQLVLWrIm2wnK9Km5lfRoUxpFduFzl5+D9kNn4OAWCvbaRFWzLt3vDCVQ1H417V78PB7C6AJizlpQj+cOKo3MgWQfbJ6Z7ndvvgOLdq/zeI1BaBfovHAMDSZB4GAjntWW0Y0JxHqzl5fPbL+GaVNsNhe7PYW1nq8dOoOSzcZuMpjS5MHHjmXp7M0lCks5zPYrlSASYpW/Q5ezzlwHOYOFx3i/Vl+UqSHFd6PrMZAffNqaKj1SEfgqt1V5pqfU+VZXFTnXiyn5KiT/wNEO/v0P1/S764iDbhn/3jj2T1jTVMzo4wjMiIN5iBOO5aeiHlfCCqi1wcUg2/cpgOOlUsA4IxW0W8VEMdzKXQPsOcJF6WRdiSNrNNJpzcf2ZY/DLfmvKF9+S73ngoP86kaBwqwhMp1Pl8LhYpLs4rRnbtKPahs9GCAKDXvz5EkdV85J8BPAK6qGnvirsW4o6Z3XK0Ll3yds3InKmqbUFrThOKKOlgD/ZEWFYJFsy9BOLl3h6zfW4tTnlmFEAELOg/1X07RmRR9HTR5GNJPk4czn8kQmFbBN7LEK+gApk+GDX54YogypbaVN6FnVCC4BGyBXBcpvTGZHf+xdy9ocCMiwIRqMU1SQgKE5Wjqe4rq21Q6B44csXERcFRDFbZjlnsRtJirl85f+m0IeDyH6TRjBKwIjQQzPgOdw5rU1fd3jD0QD1NYUY9Lnv5KAWJwcABy8iqxd+M+0lCcd/2J+PDOztxG6/Y3eprm34apPesNS3b5q86Dw9CcmMhn4gRI6kCBmDdMGhUjpjD9Y9QDYp9PD1hGNgGHhmYv1uS43BVNXnv/OINhcE9zAIeMW4Qts17ViR1vdAaznOhYrqaZLvpHU5A6qeeI0VQAH8/jCCX9Q3wmXstbUXhPViuH0g3SYVFccq9iAZz9Ve78XWXuX9flO9+W3RvUwT+p/KkBpm+86Z3Lx/pfHMk8qeyEpSK80ssQKNgzsxL5Ys2w8lgpBAnSUb5IfdVsaXU3YTGiVFzNkSYLR4qYlEp0ubt0VKyKYZCGlZvvbFq8x9UgjTh8VJopoGei2ON8Brm/+m5eItcwFSeHK7cU6TcclMxGRZ+MPJ6cRwWi2eR2ufDt+npEHfUAJo4drM7tKkzkTSCw+PupNZs37C9BXnkdrpgxAgkxnblrv11TgotfW4+U6ECfbhuw6+EAAJ3zSURBVItwi79WZzFs0LriCqNRiYEp+jAxh6OjBZzoG+E0AebZpb9ot5gvzNkbH+SP3WJLsAz7RlvUvRgPEx9kxPpSO4bFB6npAAQgTsZkWgjOvma8C53DBA5OdKS/petzcYtshWYDfS/cw2elP4bPRd8Mz2HHUCX3/vKmURjXV1/VkQm/73lvPhIig9UcpP4pMeiXFiNmiM7Qusr+CniLvr/TOyVpr8HpCcOKbAE2ARGO8JHJUPg9DI4WfEK+mDesTyaXYl3S5PEJy1DFOIlO7CtyexbtdtW0Obxl0/uYYvv28ItmTiK7AA1ZCevaJ9zmdfxNZLkM3ONyyNRRCkfpeZyTKJnikx0UdYm/nd9Jdk3xPQn9d2ZawwLYNJi4TtOTC1q5/tHt6oQ/oWj3XPP7KwH+O8XpwFVPnBn4KplKm1BOBgIojegQbrKnIUDwECuNFUOKzUqimvoqUNoRLDSj5DivITgdIrKPPYrRJpUn12bnuSq+3tK+QjrZqPGZpoHH9DOH0GZi6gXfc/B7+B2ktIzszRXKHSm9Xe84htfLM0vj9CkczaZysa1zK9rR1taGqGMewYD+ffSDHXLpU1/hHaH9yz++FeOGZOL9n9bjhW9XYfnzV0gvSs3qlNfmZeP2T7cjM9bnJeaP6lJABz53fdeFQ68RYq70lmuZnIpHyTg4O5p5fEcnh6oy4nIjAkcYGGNBk8OD0iYn+gnYbK9sV3OVOLxNBy9HnfJqWoUBBKB3lA3t0jIYuFfZ5OhYUYAgQ+n6jF23fdK5j0PdBVWteP3SITh9fJLaR2lubEUdl3yQ3iJAQLhc2F5TW7uaUpEQ3QnApW0CGj887h1jWqU5/BkqrWH5fpcaEewKMqxDHwhwkT0yDppCGWLa+jorXx3y3CD6SUQP5m9xVvyyy7FazJ+q04b4HT0gw5xCe5cpH8iqlboe9PNo6TGcgDrL0Sf66AjgBBKCG/sAdkrUKfq02CHyFupdNnhPCp9DE/MpQEzvykoP7viyeZzsXqkf/XOJdtFZf04G0yfJ/PAtJ1jvaa1xKxOno2xVZXCbhcwXhe9kJGQxrAzRfUWBacMSmAg8PmGF+e7FDQ5HGpnHRSrU0eCB0M7dX21yvFhc7/GblGU+8YKx/lOCQjW0SW9BxfApDd9oW9Nu3y+VTJs+Qyqc61oz4I7C51IAJOftFrOpWEBodKpLGghQO/gRDOyXps6jzBHz6Lqnv8a2T287ENtB+jzz9ndQXdeM9W/fqPb55JEvduGpn/YhI4bD3B0PpcT363z7dD+DYIq6HxtSVbMDx/SKUpG1awrq1AoAnC9ks5jRh4mhpDj2Vuk5Y3if1BAT8hudqGxxY0isPtExt86BKAGpGGE64YFmlYxqW2mj8vvojUXDmJRwZTZtLWtS0cMU+mb40nnl7z23fjSnrBlPnt0fV3Wkb8gXkzHznNmK6XCx/NZ2h/T8FtQLw5s4oieWvHK1Oo9SLswx97unvKNNS7VmY7QCEd5z2T6OoBnQI96gwhH4bfo36iYzR4NYn6xr+s+ixBwn+6ATmL+LRUI9s3J52CYv3lthny9A81lssKH15EGWm8akmUYFRcgJIp42MffkObqo3wHhvairvBdBjBG5vpVM+R18Miak4nk6s9PPpT6RYXN/sOhadYMXt8/58wKMcciAftJoBN//ZK9tRY7dPSNMl6dmmi2aVBQLlxXCF30mDOOms070WwVQcZv7eR4riArio5pdhRVDxmERpkLKy3WIdxW6vfO2OObMXtA24/1V9qeyoo3THjrB+vC0EZYs4ddqiQreRh5LvYs1oLZzq/RZ2HTu9U/QI3e7mkQEIA55iu2uQGd0hhGBVuntq63wyzwOURzG6JB12/OxZnse7rr46I49umJxjs4Pi7biurMmduzV5cdNZdiYW4dwjqvqT6f2dwo/0/ejT3yknyOKDy6o11NAhAF228saVWoFAgoz0g1MCFaAvKeiWZksvJbD0elhJmkoHoT7G5EWZpY6MKCg3iXHvcpMImDRoUuziMvFmqUrJgiVN9mRHOKvooVD5Xs4DYG+HoId60EX/TkPFtECVMt9R2RFYHxv3Xm7La8cW7PLUPTlXbjkmGGqzHYJ2ztx0gD8umYPLhQz0icuuW3tvi1ajHc/3CabYiPUnQQBl50lAiDCHBjbRP+HT8gmqFdJcg7Pp3+GeXEjhLXQbOJx1i2fltNLyEZGDvTLmJpmOn5zkXtrXo3nwteX25+pqfcGiV71CfM3WGwCRNQzUY0Ds50pfKOOElDYEbFT5HeEyLmh1s6ldOhY53cqcJGXulbODxNzjyb8K/Na34m0GV6RlzCvP99Lm33Tvz7h1N8qawucEx+aaVvSp7dJra54cD6WLpvdVFTtlz+sD9JSev31iY/yEu1ubvRgb4XHvq3ENX97qeuzLUWuL+RUb0ywYejtR1nnDeptjuISscqBp26mVyrZDiubAVbVTDIl906R3opKoZyHch5PpxIFi1LW0TGY7fLGhBg4zKlGDyzeZmyrjoRl8hPomdIZNEeZefNb+GnBJgyf2F/MjyAxMVqxfMk2PH3rqbj5nMkdZ+ly1Rsb8eWaYqREdl3Nkd/etSToxPUohsIguhbpKjlPKUDAZZ+YP/XCOhiB22gXZpIYoq5emlujnLBkOs0CKknCXmb2CMTqwjYUNrhwUm8bihpd+Hl/i4AGfSgQM8mFkUlh4EJuhcJYgqSVEhwJJkJyEB4UhMImo8oNY9TYuJukOjiQzqsphz43hbl6rzkqA4+e20993rq/BCfc/DYKvrsfBZV1SD3ufmz85Das2V2I1z9fim1f3KnOo9jlteard9G7+SuER8cecKTSDGajXpvrVsDRP8mofHrcx7qlsK7pL6Mpubec0wOAqCANWdHCvOSYip2Rc/nEHAiwSUPiLP2te5x1Ty9qZbDSGt5HfvvkPnHmMwckmGb2ijHGx/l8ifweoqwwF/oI6bvhfX3g4yuVjo8KXHicOwiAxhAjvKJbryxqmyt7/zyTCQ8j2ku3nd2x+eeUH3e2J50/IuCrWYP9RgRIz0KHmnqxwFkTvhf/8F0avXoXheHLLg2f9m5lk8dVUOPevq/SvWx/pXt+aYP3NzlDLHX54/IEnT/c/7szR/lP5nrGbXXSy0qlKyXqqFRiU3kjYyh0NsNYmWixZBhv4/O1cD9BLVBodW6p27M+z+0dmmI0ZsYZ0CK2PY/b/JqxsSwKwUfPRlZCJ4PxyZcCKF8t3wGHtIiAAAtuOGk0RvVJ7jjaKVya5MctZUhkWsDDCBkA/VFMbdkrLgoFDQ6UNLSqmdBMfWAxeIWJcW6SByV1bRifFSnbjNtpVOyGQr9L30iu5OhVaRhCBFDKBGQihNXUCSjVdTBLDkuTFUXZ/LCjtEmucwmw6zOuW9xGBHkqkBDQjhqHv5SrCeXuSIT5O6VH90GyT1hCnZJf1YqLJ6bi6Ys68w+ffuf7mPP9agRlxuPcCf0xZ8UOVO8twXvPXIYLjx3WcZYwDHlt/OFjRJd+AnNQrIp3IYjwxY6CFbYhn0oCDE+l0ogeyI9kPfKJ2Nj52ziHqVbqPFvMJuoCR5oSBCjYWRC0fDpCdhEg+10twOdr7Es/Xm9nfEGDurFIdJBxUEaU4eiMSOP4pDC1zE5CuM1gCBZgCuAoER+BysMvZzGwaFRx8I/s5DFWi2jshlxn+zur7NfIp3fk9acW7crz/zOWLZEGP31yT79b+8czSThXHBL8kLL3DfNJY/K0O2GvbvYUNTu8FRWN3vy6Vk+uAIK8u7PFdNkjl9Twuq4SH2q48arxAc9lZZrgEcZClsTgMlarMrmkbqtEwTgCQKWjVRMnti9NCd+sWwqVTJlvgQas3u10iR3vOaaf2S86VOz6joTSvF9NXRO21MQg49TZSI/tZB+83ncviktu7hTk2llaKwzMiMEHBdld8Pw6zNtRLgrPe/BpKbp2slwIChzACQsKh6OtBTWNNTCb/cV0MUqjN6HV7YcAk0PMHgfiQ2xIDPXHbjGN9LlKvI8eDj8gxoK1JW0YEmfBhBQrnlhRh/7RfvJbNOyuciiQ4nfSpEqWZ2GaCM5xKqxrhQNmFLSHorcxH3NHfo2U2Fa0N1hwwfqj8WPDQPQKbgAz6msHuB+l87fkV7fggnEpeO4Sfalcn6wS0ygs2IreKdFw05aRS4wHHMm6KID58VMMaPoYFa4YZd7Qp0IgkJ+o6oqpKraJuVQt7Fg6AhXqr/wyXeqBdU7zhVNIisQcLmvglAcCDU0APXBSmU5yLk0gq7BZ+vT2iVn82rI2Os5eUDc6SOQ+SSEBWkqwv5YupkSavKeKXqUJJvvbLAYuBR5qNmn+UhX8aX7SkbXlV7u3bShwfSnM/k25heoc/+yiTT32T82wDpEgixZqtSBTyLmf6LSY+l5mHmgOMGntmqax0P+mRapqW90ZF48O+OrUEZZBDNRrrfeohknlovJRYWqlN2JQHtkM4xZiQ0ThZLvryAKFihVkkx2a5v1yTXuz3ek1nz7C4k/HYoMwF9rTzCGzs9SNKGEwNVo8bEc9KQATgIbmNoTYArBiUw7GX/kiDXEMSIuFv9mM/SXVqMuvwK03nYTZF3ePmbngBQGYbQIwYvr4GiX/srkzEVSzxwanwYYUQxGeyPwKScEO1Lb7C1szo9ZhQZQwirWlVnzedByiw0NQWF2vcsFwuJojOGxYwcJ2OLOaOWaihLXQRMoIM6O0masSGBTA6BG9OjvzBdj1i7GhyWVEVW0ZMswVmNMwDmdFbsank76WmwrIFgXhqGWnYbs9XphNK6IE5HSHclcRgKlqwYXjU/BsB8DUNrbixbmr5Fw9ux6nN9R0jChN7JeCk8brphSFALPmu0+8g5o/0WzhscpXViN1wXQNDHrjCA79QJw5nV/FNKnCwmKNSIvlQvmd7MQn7AA4pE3Jq9InO1rM+iqeQt7UuWSz8kiK7dIJzNnTc9a2b35vrZ3RrLn61X+bCFsMkOcLkII1CuiYuBSy7JZu7j9LtJNn/bkD7f4Zkh5pvPPaSf6PpaSa4Gr0oFWUjUOE7PEJMgQWxkEQTOh4Y/wENYwjRVQkn96xTZCV+InpVlbibv10jaM2LcIQdvIIv0C3nEvHLv0zDLTbVOhBtNynd1wLtomJ5D/lSfRIsiFbQOTFL5bj6lljsHhbLp6Zsxy5ueW4+6Kj8cilx3R+2UFyycvr8f2mUiQdcBTrjZxmSaPDjCz/chQ0WfFg799w8oBsQVCGKcsP4llWu1CkZjyx4RT83DxKGliJyv9C0GBDonCYPTrQiPhAExzyQ3cKmJQLsHDIOiWUKz26FdDojVB/SI4NsfwYzGf2j8MY63q8MmwOLl51Gt7Lnopben2Hp8YsFVsC+GJLFrJrglGKKHxcPgQ9g+oUkOv30h+CJtKlk1IPrPq4X8B24NlPYtDQLHCexpYtObKdia37S9E/MgRrP71NnUdhT7Py6w88w+xfGPyCCdh0GnvVUDSHoTOjuY62DiQ+f9mmQjdDTNxDM0yaNUgzMIETGUpXoKFwtImshaEJZEM8zEEG3RmssxqmTFUpIsRczs934ZUldsaqMGblv0q0Wy77c8bB/DNkW4kz7tIxAT+dNtoymPYsWQvNIdraBA81fUCUjurNxbGYTIpCZeoqbIRkJ2ZGFEsv9dWa9jXL9rsaTxnqN2riAHOwXUCLtj6nF5TWerCzzIMsUehUpgWVhr2pNFQA5nH0SdeXQT3vL2/hmHF9cM7JY9XnNTsK8MznSxEeYsVNp41Hr8Os7HjNm5vw2aoipEZ1Agz9LuWOQIwP2oPXByxAaWsQesS2iKnlpxo+WZS/mY2/DlcuGotvW4/F8Mh67K9slgYiBdLRsCm1bR6MTgzA+FR/fL9X7iEgY5PWVyXAkhlmwpQMKz7a0oTiRhcC6UBXooODQ76nutmKd4Z/hxmDtsBeFI6JS87Auup+eHrQV7h5+AZBMIuUiw2RlnbcvHMCfmvqhRg/X0oT/TlyKlpw/TGZePhsnZlw0ucdb8zDtnduxNa9xbjkkc+w4aNbsXDjfjz24SIs7pLtj1390k/ecI/XvjMYg2I1dhZkkmSfu6Q+2Dn0jzeokRr66AgMZF9L97mwPNu5Y0iSyX3cEL+BZLfshHid+nkifDoFKqID3K6SL+PwtmIv0kkxmFNZrnISR6usYlLDreGzlfa1b6xo5XozR9SM6T8SbeLR/551kf7VEhtsOPqe4wJ/6dfLrHma3Gr9G/aYVBz2OIxzYE9FGhwsPSwVkiBxQESTeJy5VzlTm13k0t2OLW+usD9lNWsj755pvSI10WhpqhEbXdoqXQKci1TZCPRLEHtd2Avt+yA/OzYVmGEY/xgG9U1ATV0zXv56JWZN6If7PlmM4ppG9E+Kxo68Cmz4bpVCvROuPxHfPXpBx4PocsdH2/Da/FxkxPoARoNbUJOJy98e8BOOTahGsybGu5Fzh7jEKn0LGgKDa/Dmxr64ee9JmJoq5kpTIxra9RUWO5sOp1a4MTopAP1jLVhdZFdpM60mTinwoGekGUkhZqwpbMP2SocaTdJFv4cmqF3W5o8ZYTvw5shl0MJakVcYhrG/nYsgNOLtoQsxvl8FaiqCsSgvHO9XDsKe9hSEmjj2w2egaNhX2oT7T+uDW0/Ss/h9Nn8TZgvwbn73JuyW8nnyy2V4//bT8Pm8DXj2/QVY12UUSQiXZ8Vnz3tmhS40tWrRus9Ubs26of+IJhGXnMmIMiApkpG2+nE66Hfnu+zPLrS/K/b3qotGWW6e2NM8mKkVYPfoCauoC/rXKKFfhwMB7KCYkoMdEt1YnDbCMAq6qfwYsmAzYMN2h+OJX1u5hOVq/eojW7RTZh25Cad8EhqgnfDAibbvEpOMaK1yq2FG9ujK7JcXzSOGiHCpTvoM2RP5hMpDeg16+uVcTj5bX+Aq+Hxj+zmrc11rrhjn/+71xwScz2PNTR7VE3JuC6k4G3TfeH1JDgZSsQ3bLE5syXV4W4Y/hLHDemr2dif8RTurappw/jNfIzQoAOlRoUiKDcPIvslii/shQMyeuC7TBChPfrUbj32/tyPQjsJgLC9ymoMxLXAHPhmzRGXQa2onuOgNItDWjE93ZuLKHSdhaJwGj7MRNW36WkX0u+jCHL1e6Z01RFlNKt5lcJwfNpe1o6DBhaMyAtTwdWGDG/2i/bBDWjJNS/1qfRi6zWvB/qZgjPDbg3t7rsXRPWqkBdrxy854AW2mzATSQhrQI70Ku7JjcNzKWXBaQpHg1yCNl0/K+2nILW/C0+cOwGXT9TQMnDqxYP0+XCuszq+LU7eosl7lzJk0LKtjj1AEaeTvPn5fzkVJ6xKieiT7u5vdChyUsB6kbKqEmeyr1BO2Z0YRDDQV4Wsj45BTn/6plc7UK3aUu4acMsj/wxEpxr4xkfK9oiccVnOS8VKROoRPTqBhUTKtKucgUfh7aUpziNw/wog92S48/EMzV477U88j+keIdvZpRz7AnDHeuuSEyf4T7TlONdzKWdTsYdibsfIJNLr9r39WCcNF6ZTHVBhOndjiuyvc9VuLXT9sKXK/JntXby91xr5yRtDawf3MyS5pbFxTh/dlr8iM9FxhgMnEuRQGQYvCKTOmCA1rV1V5GwY/5D16wiB+w2GljZnsCiqxcncRsgsrcfc5kxEd0Rk3886CPNz04RZkxup2HF2t9R4rGsWE+XToD5iWVoTmVh18aBoF+bejpdWE13b3xOyi8XAb/ZDg36BPa+lsI0oY/8H4lxB/I5YXtCEx2IQ+URZF/yuaXNhf61RgSX9MqXyul56dZqZJAK7CwWVMhGGlrMD9k5fiu+09UFAbhOtH7xPkloIrjER1WwBWVUbgliG7EBFbh5U7k3DimtMRFmREiKFF2IYOeIXVrXjnimE4qWMJk/35lTj61reQLyyvb49EBEvPQB9Wj/Q4zL50OsZ0Gc6nVXvadc/N8tv/3ZozJyYumt7f0scq9eGWToA+N/5kdiqEBUbu0ukbJiZtstQPD2qiIGYBmtWbHfv/8nUzI/jqe8aY+vaLN13YL954Up84Y2ZimBEGRgnIJWq1AOXT0QcF2DGxvMiQCTQEHYJMCAcDwo148vOW++Sqh+V1RIv2xC1/7jiYf4RUN7hvunO69dnwGKIJkUQ0vSuqsItnC2Hv2cb5KEBhHdpyq93rc6o9K7Kr3AtLGzzL9AuBqEBt1qOzbHMThBG56vWpDFzMnsyIt2GshG/6P4VTBUxBBjgavdKYGvY9urDtullXP3bnNScM6FztXeTy2V/hrbkrpZcLFjMpSj0Og+2yokPx9YPnIUTYjU9+Wl+KC15Zj8RIqwJLl2bGnrpAvND7R1w5dCtaGyMUE1HgEtCOwkYr9laF46ieOcguD8YVG6ZheXNPZIU0w6rZhdHJTZQI6xGbkXOO2Ch2ignEHDJHZVjRL8pP5YNpcIhJJWXWXwCGw9N7qx0IFjDKbglFoKserw+Yj5lDtyO3KAl7K0JQ1ByAzPBmTOlZIuUrjWtDH9yxfRZu6bcYT41dKC1RwzsbB+L+/VMQbqWhx1B9D2obHfjq5tEY1StCPVmL2DHbskthFJpwxWNfIDIkEGcdPxL3vvgdhiZF4vtXr1XnUWrr7Yi/+UcmPF7Oz+c5vp5xwgDzc0f1MWf5h4o5KaZkq7AM+uDUFAEBGI40UT0485qOYG77CYjk5rtx61dNXAj7V96L4mfSekgHMjUr2jQhLcI4MiHMkBYnZjAdxqpzorD6uckKItOhH0fu+d0WR+4Hq1tHyqcj3hejzTrpP2uY+u+VSItz2qgM/xOb2x2tmqe9T1igeViIzT/GaNC8DpfHlVPevKe6zTy3xRs4v6bJXdbc5qyUy3xexwMSaTOd//TpQR+Eid1ezzlIAipkLtQmjiLQkch9xC8fsDil11y8y1n0w3bHHXLipzzbNeGuz16/aEA3D/v7P6/H2ws2Y9WOfAxIjMSL152ICUMOvxj8trx6nDR7lVrH2SQ9eZXdD1clrMY9w1fD1R4qzElX8gCzB3aPG0tyYzApsxJWoR4GP/J3Lx7cPBJPFYxBsNWIRP/GA3jLfDiDYv1QIY0wr8GJSSkBYva5kSsm0oTkAGytoLnkxAABoWBhAWsrvChpC8XIgGx8MvZnJCVXYdm2nshvsGJmZjnCI5rw6YYMJIe0YlxWqSCFAWcvPw6fZY/GJ+Pfx9kjNqOlIhgzlpyMQm8iQo2tAtYuYVcG/HTnOCRFd41W1uW4G1/H4N7JePSK43D/6z9jX34FPnuCa7zrkl1ci6xbfu4hm/v1PbpcYfnhhJn9LM8K0GRYQoXRMPZJyoJxSgzL50qNjHti7AtH/Wj+WYT55Bd6cMfXzVPlFszHcohoHney1P/ApHDDsJggY4bR6A21+RmCpEwdTXZPrQBNi8OlNe+rdK3LrnR9JZfQ4XTEi3b8zJM6Nv87pCZkwNEzJo+8KSs5ZlhMRGgks6w1NLU5iqvqixasWD8/N7/oYzltlX52d4l25Ec/cYott39Pc2BjmRutHaNLnA7EUSUG3hFYODzJWdlOUdYlexxF32/rBBafOIZd8/Ib14xnNOZh5eN5G/DiN/IYZiOmDsnE2ZMGoH+XJWNrG9txzCPL1STDAH8BgGY33h/0DaYOyIWjNlqoOTP+e2ENrsXsdSPxavYQfDX6RwxLKYJDwMBoELPG0ojf9qXj2u1TkOeJQ09bAwxelxwzqAmO9K8Mi7coE29jWbuKh4kONGFYnAWby+2olQLoHR+J+bleXBC5Fi9PXiS9tQlfbuqBAD8njkmvgDnAifYWP8zLixGwsuLcvoWIimqAt17DyAXnYn1NKupOeQpVjgBMXnoOwgO9wmDcqG5qR684G+bdPUGf6nGQvPPjOlx653vIGpyB/XuL8eMzl2HGuL4dR4W2bC9uPOaB71Jks17f013Osy2bNbOf31NTe/tlMALX26oHWdIPx2+jqUtfHMMMaDYHxhnxy6r29XKo+4pw/5M/FG3e8+d1bB7Zcsq3YeFPXTHjt6vPPPrwORYpXg/Wb9yKnTnF2FPa9NbnizbeKnsPhHtP9Nsz4plL49ZGhmtw1TCjmZ6xjLaMtElBGVFNUca2OmEse525v+x03i17P+e1B8uW2FOvXP74qfTnHJDteeW4861f4Bbzg2uybN1bgqJCIVJizD9340m48fTuS5yc9cwaLN5dJSaZvxASP7SJwX976kpcOWiLPJP0+uZ2rMiNxanrTkWzOQwWRz0eyVyKq3hck2vaAhAQXI+66gDctHECPqkajLhAB3oFt4mJZ1RmHrPPbRBw4VA0R5oa2z2ICBBwSAzAN7n+MLva8HTPhThpyFoUVybgp12JGBJXh+GJtWB26+IaGxbkRWN8mjxnSAO+25aIGT0rYQttRW2VBT1+uRxZgbUYGlyA7+qHI9rSokyzvKpWnD06Ca9cMaTj1x4qG6V8Hvp4EU4VYDlv+tCOvbq8v2DXVnnrHgJ8GFn90YMzp/fxe3xqT3O/EIYR0KzhMJGIs10sG+lE/EmgIk34bZmdwXKHp5Rd5K5FXnNEcFCQ0+W2t7U72p0upxhJHj8DPCZoRvJdBs39V4g29sRzOjaPXNleZwt985bTNp9xPAdmRXGcThUNSk2mMtOh6BYzIsDfHyaTCSVF0su326UXtbtf+XLh4/M25j8ilzE4FLf1Knju7NG2G2PCmIFNH3GhY482fHmj17Wz1LV06X4X17z5mef/niy2Hnfc1mfP/MnKCK0OWbBhPy556iucM30IEiKCkRoThlCLPnFwzKBDlzd54LOdePqnfegpPb1RwK7OHYiCRj9cELMRb41dgKY2PwxbdD4aTRFI9a9DjRzPa/DHWVGb8dKwpQgJb0NrYxisVrEEvXa8v70frt4+ET0TInBMYivWFbdhfx1XH9Bz5bLZ8XvqHUbYjZGYFFKK29K+wfA+xVi9q5eYTmLmZJQjKZzzKjRsKw8VphOGo3qUIj6mDL9t741T1s7AX9I34p5xS4UWtKFITLfJC89DhTEMfYKbVGgAXWJ7S5rx+Fn9cN3MzpGhksp6XPz0XGzcV4x0MSHvPnMiTuzCWrrKvR+t/lbeDr/042Gk9NfnJ4xMNV3ZK9Y0LsqmJYZaNY2jS3RmMxvihjzH/h+2tHJm8Eb9ik7Z1RpoiImMGJuRHD89JTFuTEJMdJ9Aa0BEc0tra7vD0dbe7tAcTodBAMdkb7O7W9vaKhubmorqGpsX55VWcGnXMv1OR55oU07rtFuPVDnxuJmrr7/w5FEEEqlw2SNNRfCF83m578BL7BuD0QBRDqzbsAVRkeFIT0vFoqWrHB8v2vbi8s17H5WL69O1UtvwePes+ECkNTvRXNLoLXa6tZLSRrXQm1pM66/JL+YpKRtnn57fL70zj6xPFgnQWMXmGt0vFT+t2ImZ172Gc04Zh4/v6R4UOXdVMS55fYMAkZ7VjpG0HoMZexuDcWzIdvmkYWVrL6QE6P4VlYVFju+R4xmmErw9aAFGZtBkCoHHw0kwddiQHYXXSo5Bc1A/VDTVIMSoZ9ij6ceRKrfBDzkNgRjo3ohXx/+MoFAvPl/PzP9enChAEuAvdqLLiKUFkaho9seJ/QtgCajHyytH467syTBbrQjz1uCqxLWKJTWKKbe8JgE57mTYDIy/1SdpVtS24YubRmFi/2j+VCX9LngGjQ4nzpg8EJtyyrB4mRS3/LDVH9x8yITQM2b/8ri83aV/+r+Jd927cQIyWVaTN9Bs8BrLG90Fslst4ueT3c1+pqS42GkD+vQ4vX/PrBOSEmIj4qIi4G+xiKnVhvrGRqVHLpdL6ZVJfmthcZkyP4ODAtFqt6NVzissKce6rTvfziku4/pIf5Pu/CeJdtQZl3RsHpmSlNH/xXcevYGLgMMulUrpBBX6TPhONtO5n11oYEAAFi5ZiazMFGSmpwntacOyDbsxd8mWN39ateMWuc3/N8195JYr950xsUdnFy3y7k/rccn1r2HOW9fj1CmDlHI63W4MOPtJXHnyWNx4VufAU355M457bIVKPq1H4lJ0s63Erg9RJ/ozCldtHhAeL7CHoK21HY9kLcP1g6RTNkrDaLYhMKQezXVefFwwHt82TkB+iwuxfo0KwFwwQ0gd7k1dhlOGr0FZRTS+2paO/tENmJRKnzjgcJjwa16Mmo9z7MBs5Uy+Zuk0vFkxAukhdoQbm9HssaiRJY5cGY1GJAS0INBAH4+yN9HQ5lJL4M6/dwJCgnSG99PiLbjt+e+w8/v71WefXCmM79dVu5D3DUd9dfEK6Ay75Usu+PWlvucfJ/F1yycM6p158ZB+fU7u1ysrKCwkSExNOzQBjtq6ejUvKievUE1UTU6MQ3OLPleqtKwSjY1NSIyPEcYrDNrlFrPagOTYaCxcua7tm8UridIEsiNKtPGzjlwfTJ0h+pj5L948Ly4+TqWpVH24gAkxxAcmTFhNE8QljZiVLofU/gB/C8orqpCdW4ARwwbCI8fDw8PEKHdg/bZ9+H7FzoUL1u18QE7/uzOJTZ567NzHLxzTjcaPPO0xnDZzBG65YFrHHl36nPIITpsyEA9ec3zHHl3OfHoNFu2qUkuPyC+SPYQC3zuF2z7p3GcSU6fBY0Vuoz9ODd+Kl4cvQURkC1oawhFgaZcyacDG0h64bdc0rGiIQiYdwHJNdYuG1/rPx8DQGnyXn4gZ6eXIipKO1y0NrNUPv4rJkxbailH9clBZFIpzVx6HJS090SekESavQ1gjn0FevsdU4tvQkyvlCHCePSYJr17Z6VdhruJ4KZuZo3vj03s7cxgtFrZ3xYOfYMecu1QeY8q+wloMvvVL5iPdrXb8f8oQ17rEAT3TLx07dIAAS++keAEFgkN7ezs2bd2pdCc1OUE6sHbViRUJK+E5Hprh8ntaWlpQIgBDcOE+h7Bo6lioMJl1W3fX/7x8DfNM/MesFPB/EW3CrHM7No88ueDMs7ZcfPpxA9uk0skEFKjIP4/bA7PZBH9/f9TU1qGuvgHhYaGIEABpaW1RPZJbzgkNCcaa9ZsRZAtERlqKKHmL6nGjwoNhFBqwd18+5q3cvmvRuh0PydcxadX/Sewxg25f8OCJT3R8VHLdM3Px1cqd+PCuM1Hb1Ib5m7Px7seLMahPCjZ/TJ9zd3n5p/0qN2/vhGDFxrqLrxXzndIdbGjyeAxGMZlCkWosxRsDF2B8Zj6c9lA4XSZYrbVobQzCLVsm4u3SAcgMbUelIxDGliq82HsBZvWuhJ/ZrW6bX2/DMjGLRqdUIyutEOu3p+GcDTNQrsWgp61eNSyabIeXToChZJc14Y3LhuKsibrZozoCQR4uqfvBLxvwbAfIzrrzfXz7zUrMvuds3HpuZ0KuT5bsY2PV82z+nfLc7PsMmUnxJw4f2Pe6UUMGTh7Yt6cyc8orq5XZQz8e9YRgQqbCzxaLn+qQCD6xMZHCCFuVnuQXloi55C+mkU2ZT/y5BJdNO/fYv/9tFVF0l/6tR55o4048MgPt/KN7XvbrS7e8abBYpQfhCoOd4GKzWdHU3IIdu/bBwHkCsr+iolKUwIr01CSEhobAFhioFGXv/hxU19RiyKD+aJZreB/VM0ljCAuxISjQguLiculJd9UuXrvj+dW7il+Sg4cdGj1YGqIHT9jz3JlLQ0O6J42ade9H+HbJNpj9zfAPsOCO0yfgri4NqKvsLWpUZpLFXwBTDWlRugKJT34fbHhZUXsIGlsceDxzOa4fvEFMJjOam4KkrMQS9Djw/s6BuHTbURgWWoHPR/6K1MhGuJ1maUBubCkNw66qEBzTu1hYXiU+XTME1+w+GpYAfyT718NFG+4QOXif/jyNdheCBPzn3zseUWH+ap/D7kTm+U9h2sheePi8KQeSe38oYBMUFIBZY7s7em9+e8VH8na+/un/Jnt++2jo4H69Lho5ZMC5fXtkhKQlJyogaWxuxpoNWxAmuhEXo69ysD+nQDGuhLhoYSVOZSJVia4kJcQpdsN0qbW1DapjIuDQ56IzFxu27t5f88mPCziiWWoxGQP79exxk1iMVfL5DXXzI0S0i2/snCB2JMnE8RO3nH/y9IEEBSovO3cCg9UaoBjLuk3bEBcdifS0ZAUs9bLv18XLlNr3yEiFvd2BEGEwYaGhKCmvQGJcjOpFFVB1vMgYFGAFBqgVGOsbGrFqyz4sXLvzo3U7sp+UW+3ks/yerG5Ksi54+OSCaUNTDvX0dpGy6kZMvu1tDMtMwMd3HbqW+AUvrMX3m8qQHmNTz6VL1wbcCSaHAxiKGh1yB8BsCsZw8xbMHrgIMdHNapTJaHTDEtiA+XtTsbokHDcPyYYt2CUF6hK2YUO+mFUTexbDbGjGvSsm46micUiQ4xHG5o65RXz90TPonzlis7u0CVdMTjuQA8Ynj320CHdf/zqChmbBGGzFjOFZePn6ExF60GoLlLNvf+l5ebtJ//TXpa54R++e6SlnDR/Y79yh/fuk9eqZifz8QmXuBIi+0DG7NzsXDY1NGCBMpkmYCQGluLRMgY1iZ1LueflFwoRDYBVgbRVQIksuLi0XlmdWDl+a5xazEfOXrbH/snzd9N5Z6WVjhg1+buSQgUdPGjfK/Np7n/zdwPhnFe3VdxlXdmTJh4t2Hfv9M9f/HBUTg6amZqlYUWWpXKMaDfFi+ar1yBIQ6ZGZLsBSL4pgVkrAEaatO/ciJjJcAQ6vtUtPZBdlGjqon2I0brG3dYDhN3UHGj8/s/S6QfC6nNi2rwBLNu5et3LLPo5mcMj0sDJo3LFzH71g7CHDqXOEwWzaW4zHrzgOlbVNeP37NXhh7iqcP20wnrv+hI6zdPlqRREufn0DMuOCOvbw4Q7XiH3bXUU/j5HsoRYgMcSCr3KtSDGWi8m0CJMzi+F2BKCt3QRbaCNyK8PwU3Y8JsVXYV1jPF7e1Qvzj/kaUYHtOG/R8fi4uj/6hjUjAO3dph/ocrjvp/iewYuS6lZ89ZfRmDSgc/TIJ89/uQxv/7ge9184DQ99+ht2zN+E2+88A09cNaPjDGBzob35wlvuu763MZv5ag/EMB0sDVpk36ED+56aHBdzZv9ePXqNGjoQmrBZt9Qd/So0nXtlpUvdO5R5vWP3XqQkJ4ie+CkgLBCzh76XhPgYOEU/SsoqlJkUL2ymqYmmtEHpT219I2KiIgS4DSiTc/bmFSEgKHjfuJFD7RNHDxtgterO+IqKKjzx8hvvy+YRNayr3XjPkTffyhKa8NYTN190KakpGz5BgHEvIcFBWLV2owKTkcMHY+fufciVnioyIlw5dXuIQu3es18BSa8eGXCIwlRVVWPX7v1yLEOZVlQi1UzknjrQyIv/aDXJNnPcMl1BWLANVosJBWKjr966r3LZpn0vbt5f+oqc1c18MveYdMWmp09+veOjksKyOqSc8jDuuGCaAhifvD53JV54Zz52//Rgxx5dvIIOUx5Yir0VzYgL9edjHCR/1LB5jAm6PcgIF5PMxMXX7Kg3RKK0yoi7M37F7YP2IMjmEqpvgc3aDqfLgN9ywnHVtmnIbR+AMxMXwmoyYatnENrbquCnEnofLL7v6io+4NHZS15VCyb0iMQ3d+p5cSiFZbUYcfUrmDmhH96+aRZue+UHRAqI33b2JKzYlid15MaUoZ3ulqd/3L/43mdfPPuUpHouptRttnKT1zaqd1bGGQP79DxpxJABqcliyhQUFqv6d7hcwjraFFjk5BUgTUxl1i2nYeTkFqC5tRV9hNmQpbKAC4tLESZshcfJYAgwIWL60E9DHw19eNwXK+CiSXls3LYbwSFh3hnHTNMG9u2lnqe6ukYYToXSN67x9OiLb3IyFXXkiBHtguv+tIvC/d1y/LHH7j7l2Im9fMpARSFdra1rwL6cPIyU3ooBdRs2b4e/AIs1IACVUtkEnkoBlMz0VDEPItSoAB13e/bmKGWi/c3hxwPA0vFiw+Hbwfv5onMvLEhMMHmWTbtyvb9tyv5sw+58mk/b+Kxr7JkJG546NX9oVoRvnBkffLkcT4pJsOsHDlLpskwa08Tzn8ZV50zGq7ceOgP+9Z+zcdNHW9E3KURArmNntwbdtYH7GjY/6/ub2j0YGMtpAW5sqpZyaAvAKdE7cEPmZlS3+CHIz62icR3CZDzCTPytdlTUWHH7tpH4oGAcAm3tOC29Hrl1btTZOVTe9TsoB38npfP56ACmc/e9q4bh1LGdC62RPdz7/gI8//UKMDfqkPQ4rFuwEa/MvgRXn8LlgLrLpIcWchz7obS8j8bL+/K8BsSOGNj39kljR54WExGWkJ6aLHWp+3CWr1qr6p7MpL6hSTVygolTAIK+OO7zE73ZIR1MhNR/sHRQTFReXlmlTKBEYSs0palXHKWMFjAhSIm1iSbp3Bg/RPO6oKQKA/r3xfSpE5T/hezH7mhXMTPUv1C5b54A3T1PvXTEpXDQpp52YcfmkSG17tCkt++/vHDIgN6oq9PJAnsYKsfaDVsUU+nbu4dywm3ZsRtJCfGql2FibVb8RqHH40YNU847mkOU/Tn5atiR/htm5BfoYAANY/VEOsCEo1S+bXnxFN+2yiErihoRYoPmcWFXTjFWbM3ZuGv3nsfkBnNjh8z86PnLx3UO58k1/S9+Dq0uD4ZkxWHB+v1o2FeCu24/DY92WTepq9jtLky6f6la6Cw2hCyms/HqcrgGz219f7v0uINj/bChOhAFNe14vMcy3Mj4mAAjWhqDsLMiEB757SNSq+UKPzS1cVSkWQqpHW9vH4Brt09Av+RwpPjXY0dFe0cycIrve33S9bn0Z2CYQL6YRiPSwvDzvcQFXThzurGlHeMG6gvUbZEyePG7NQK2uchZvBVvvnINLjtptDpGKaloROJ133KW8rqz/X5J31nWYrr3pmvmnTLzaBUGvX3nHuUjIZPdKaBBH0uvnhlobGxWzJNMIlvqmmDChk8pE9OFzlua1M1i+pChFAh7oR7R98afU1peqfQlRFgrfTP0t+QLYGzfk42k5GSccOxRSBD9oRlEMzwkJEi+I6xjSLsMsZEReP+r7xnucChi/oeL9sizr3ZsHhmycFvZtPceuGwBhw7rpAdiY6Wwke8S84eKYhb2QgXaLcyEyjN65GBRdQ1rN25FZHgYkhPjVQ9E9SfdzS8qUUDEtYJ00OAdO8FEDQ/Lfyop3337+U/fr3bqx2GQXswKrtlcUlGDBSvXb9hf79/w0l0XTVXLaXQIzaQLnv5aGnsDLps+FHeeNkHR+MekJ4+R6686YVTHmZ3y/qJ8XPnWRvRNDpav0xtvZwP3bfPdJ/pnAnCo1Q+tYhZVVRTh/SHzMbFHHpxtoWKCmBAYXoP80ggctfAkTI8rwsujF4sdakRTQxAsfi74BdZjU040Hs2Zjmz0EFOqBuF+jg4fzOG/Uxdu676X3LJmfHHjSBw3PF7to3zww1pceMVLGH3qWHx13zmIj+zMh/Pej2uRGBOGo4ZzwrQub/y47cD8o/efvjF25omnLrn7pqtVOrxNW7kUjANDBvbF/uw81bD79WFH41CmME2dMgEK+k1oHjXKO0Fk974c5VuLi45So0ktYipxkIBR3rwff0tFZY1y7IYKcDQ2NWH1+q3waEbvcdOnajOO0gMjCSbsZAhAZEAVldVqdJN+HpbGlXc8yNSS36iTjyDRZpx7ecfmkSGJcWnnPXTLxR8GqZgDu2roVJBCAQlS3sED+ijlodBMYo9V19iEIumV6IwbPWKwAIlRARLBhc4+Btz1FEWgIupAISrB//LeFUy6fe44zg3178B+eZH9yDvXPUqKDMQvq/YhJrkHpg4/dL4RxSnM4bi73sfCXzYgpneSKGc9bjhpLJ6/gUvvdJeZjyzHiuwaZMUEqd/QKXpjVg9+QPQMdHUuP7S4QzErYhduzZyHtAQG3IWJeeCEOaARv+zOwFXbjkaDOVJ6YC8m2fbg9WGLkBRXj7amMGF6BthCGuBuNmD2jtF4NHckQqwGJFga/soQNU0pA3YWN+IUAZYPBWAOlg17i3Hmw58iR1jctBNHYYGYRk9/sUw5vmd3ce5Sxtz1M2et0/xEZu38+1995rEHrFLGVdW1qjNJSYpTI4ZbhbkSIBjnRMAgU6Xzdr+YzwooQoOVecz9BaI30cIwOOTMV3lFtdofGR6q2Ah1igAdGxWONdJBlVZUe4cOGaSdeuJx6rrc/AIBkjZ1DV8EGNaLv5jeKUkJiIqKxJ0Pz+a8te4/5ggR7Y6HVH0cMVLR4Dr70Vsu+YR0tZlxB9KYSVl37c1Wx9ljMAbGI/upMFQonQY3qM8cAeA7GU5CXKwoZ40CpD69MjviYNgs2Ovr4KE+yduh7KXLdof5xBP5z3ctzyG1JkWvdQTizOMOzQSwXhrYiBn3IW1oFn548mL0TY1BmTSu0ec+hR+euxz9eyZ2nKnLmj01mPH4CkSF+iNQWAa/v1PYsNW3qveuGejuTF2B+wavBhOhNDUGI8hG88eOJzYOx/05kxBh0xDv1wgXjNjXHIYIbzVe6bcAJ/TZD68rWBifmEzWNsDYhF+zs3Dd9iko8caiZ1A9DGIWHojgPSC6aVTb6oDL4cHi+yciM8E3CgY8+tEijOqTgqkdDtzl2/Jw6kOfotku51c34qsnL8LxEzsnxm/aW+4eesuPROjCSW2fT7vn/kcWTB0/So0G7t6XrRr3wH69lGnE+u+RmaZC9wkOrIN62a6uqkWSMF8GZnIUiMyE56YKMHFomuYRzSEyYLIbnuOWTmifdFK5BcWIi4vDmaeegN49MrFr9z7FgsmMGN5A84tBmryO4Q+sF3Zoc3+aj8deeJ1Zzf8wpOE/VbQhU7sPef6nS68+I05/7JYLvoiKDFNKwYokiOyQCmfkboqYP212BjyxjUsjV7a3UTnc2OQbpEeqrq0VMGlVCsGRgAyhzAnxscqBp1+jv9hWfduK1agdnSbRgf1qm4f0fd1eBEB/TYCkDmNGDUe/dD17m096n/ooxkgje+fOzviXOb9txZl3f4DcOXcjJaH7+ZSHPt+Jh+buxqC0MB3M+FBKdGDhXyr8/pZQBLtrVej/jN774WkPQku7P4JC6tBQa8KDO47GgtZhSA1qQaAmvTDnCsnFBKZyAab6FuCc8GW4oc9KmG0GMZmCpRG6ESCgUlUVhBs3TsSc6oFICWlHmKGlS0yMLvLrsaOwAS+cPwhXz+gcCVq8Zg+mnjNbwM4P9958Mh7q4ncaca6+8se6jzuXKKFc/uraz+RNRY2GlS/cd8t1V2b5B/ihvLwKeQVFyExPUSbKrj3ZygfDDqitg6VYhOEyApfHyWxahXFYLGbk5Bepp42NjlSgQ1ZTIyZ1lJjR1CmaOmJWe01+FkyfOlk74dip8vM05BcWgVNLAgIC1D0JMBxV8njcapSKjvRoYS4lJeW48f5HOSGToQxHpGjHnnlkzaYOi844+eEbz/2ao0AEGPZQAQSYnXuVkzY5SQBGbGm9gbPtU811EFCNUTSKo0mksNU1ddgm1w3qr88W5vFu4MB/Bz7zFO6RN/lOvvtYDfcTaHznqvP4UoeYTU1DblE1rGFJOGlq5zKplAGnP4ZLTx6L68+ciNKqBlz09NeY//4CvPjSVbjuoPwwXeXYh5Zhxf4a9BZWwPWP9YZN1uCFAxbsaQjC+MB9eGf4fKTG1ylThxIQJOZEYTTOXXcMcr1pGBDaID/EJVd2AgOFgXl2uc/22kCMDtiDt4YvkvvUwt5Mv42xwwHswJvbBuLu/RPh9QtEurVezAP+boP07Bq2FjTgNDGNPv5Lpz+J61knH3M3XrvtNAwdkon04x9Qj77mvZsxslciTr3nQ5x/zFCc0CVNQ1WdHanXfMmx7VWXx2174cILLr4+MSFWvsutQhH8/PyQnpKozB3GpaQlJyj/h+4Tg+pMKqtqVAwL/SoEHQIwQ/w585m6wHoi0w0VYCK7Xbpqvbemtl5M6uHaGSfPREREuDCeKmUCkdlQaGJTCDDcZ9AMaoSK32H1D8CTr7zF5YunqJOOUNFuuIvTaI4cqWkxnPbg9ed8qRiM9ERUDPY2O6Xnoi+GysUhRl/Prhr6gZfe4AlK9PRv2bZLsRiaVcpvI4p+8Pn8o7b5j3iitnVg8bGXbuDSIfwO3z7uthjd2JTXghnTJiD1wFIkeuqGY+98D0GB/qgtq0WP3kn4/uHz0TNJD1f/PSmsaMHkB5aqkaik8AAwxy3FLSZOswOYFb4Ts4cth8HqFeYRKmXUDqOYQN/s7Imrtk+Hyy8YqdY6lZ+FT90dXnxCM8uI7FadCb3cbyFO7LMXcNrQ0BIgjcgBs4DKlrwEPLhnDHa3xyPAJIBq5JpHzUgJs2LJQ5MQbOv0bj/01i9YvCkbS17T8+vOvPVtKZdylNU0qaRSz156DCK7OHspd3++d4G8HV236qWLLjz/knc59MwOhmH7JaXlSEyIU2YN41vYyGNjotScM7VGt4BHPpmKmMUcZibwsM7p/CeAJAlz9aX4aJZjjH/ZtTfHm5WZrp192kliOvdQjJjOYQKJr97JVli3ZEmcIkD2Q4cyASZevv+beQtbv/55PlEyn7/hSBVt2FFHVsrM3r2HnPPAjed/zOFIKgQbr9Xqjz37cmXbc8AHw/3UBh8r4Tbf6YALttnUKANHj4YM6KMU0QcIB0we/lO9sfzjZ7W74z4+psNPvI7v6hz9xR36ducxfz8D9uZXITwuCydM6j63Zu3uIvy0fh8umTYIwUL7W4WRJBzUyA4ny7dX4vjZqxAa5IcoeQlLR0FrEM6LXIXnp80D7NFobA5AcHCTdLdOPLxhFB7LH4+YIC+izU1dHLS+dz4tt/lO0bc5l6nCEaR8OTckrcajQ1bDGCgNsjEEmphFgYnFWL4jAeesPhsRYWZU1jZAkzL69Z4J6Jsaot9KpLquGTarRRiDDji3v/CdimZe8Oo1ePebVbjk2ldRsOklJMfobIvCJWLiT344vY9hV+K8Nx9bVlbfBoc0ZEbY0uxho05LkU6l1a4YDBmJRRgNGzrLncfpxI8W04jMhfUrWIN9OQXSydhUVDfP275rn7DZPd7o6GhtxvSpOGrKBDUAsGvPPjUoQHDh2lMKx+V81anIP1+gpzouN85ISVJ69cCzL3NK+GGzHR5Jok079chK1+AITJnw5p3nLyXdrW/kNAE9yI75ONgrDejbSwce/pNjVAa+80WlILiUVVQqxjOoXy8EBlpVD0RR56l3Ko3a0Pep/XzvOKfLS/YowFHApC6hEnbs73IeD5s0B/aWejBz+iQBED0Oo6u8N28DLr7nA3CVsHtvOQUPXTJdJQh/fs4KvH3rKfLs3SdNUr5eWYxzX16H+IgAhAea0ejyQ4CrCe8N/RGDk6uluwXq6/xw2bqj8G3dAPQ4ZJUBStdt/Xd0B5pOk2m3mF6TAvfj3RELkBxbI6f4o7lBw+krj8dudyrcrbXCbpz4/rYx3ZJJUdJOehhxCeFY9YqeqrigvA5BAjjhwVaMFXCZ2D8Nj11xrDrmkytemPfZqgVf/brkldvet5tDsH7TVmXSOgUwcwQkaBaHhQajTkwjAgLZCwGIYGL2M6mOhCAQE83JiGQvBuTmFyvWmyZm1Z59OVi3cbOAg8kroKIdPWWiMKgIuZeYgx2shPdS6T7kxbqmqDQgYmbR3CZLYogDmRVHlG57+KkX5ZQb1IlHuGhnXXZk/c7fCj2Bb918av7MKSMj84v1ACiyD4LMlu27VYwL4xWoGGzU/ENbnIF2Vos/svMLVU/Xr3cPFWHZKGxHb0pycgcQHAAF/uv6+cCLT3LwPv2l36bjM/+R7XScazEbkFNUjbDYHjhpan/e5IBs3FWIYWc9gZ/fuB7HjuqFqTe8Dq6KsnLJVkyc0B9LXr6648xD5bOlBbjo9Y2IDfNHfIgZOS0hiEM5Nk35SDlrr9hyCpY2xCLTVq8CAekjUQ96QHxg0h1UdOE+iu6lYeKlgrZQpPo14YHMnzEjcweuWH48Pq0ehTB3CRpbXPjyplE4ekisflkXWbenCBOveRX2+mYs++BmjO+nMpzi2Q8W4d0f16qcL10lp6QZb3z6Tcm5U3uGDhg8LPDrH35BVES4mt1M/xlHgbhN9lBaXqHqnB2Pb3Y9fSQcFYpQkb367+JoIn8J3SirVq8j/mLk8KGYMX0a4uPjsHXbTjQ0McKXuWeEvYnpxfrjb6f5RWBhNdNEomOX30P94zNwgOGNj77kio5j5PVfIdp9jz/XsXnkSJ3L/83nbz7rsqKqRlW5bMTsybLFBuew89iRQ4XFtMDhdKlhRDqBGTzlo9Scc8J9HJamYuhgIOqkmIsOBtzh21Z0WO3znad/1nfp11A6TSf5dwBYOs/httngxK4iB449ajIyEzuHbbnA+ym3vYNdn9+hFnZPPOpONFc0YO77f8Gs0XRC/7H8uK4U5720TnptAzJjrChssaKfORf1nmDUGAV0DXXKhOoEDAqfuxNAOqXrvoO3vYrN1LiD4Gm3Y4g1D7tc6SgX88eqeTDnljEY2+cPJ4/jkifn4N1n5uKxZy/DUYMylB9m+WvXISu1O+OZvzoXWkuRgEiksCK78reQddJnQmbCERs1GVGAhFHadNbabIGqjjkFgP4UPrXPDBJ0QE5uPvbu26sYz8AB/TFs6GD06tUDIXIdwxd4QbUwIbJgMhgyF5rBKs+zbHcyVXkpe0kvGfpdlq3d0PrBV98xEdYRl7nu90QbeeyRty5SvSV1yId3nb2xb68MlFfV6pUtjZgUVexo5eRlRCeVikFYtfX1aiRBTyyVrBSFzjmyHx/l9YGI70VR26JEXc0f+dPt8x+9DneO2aihrLIWWmAyzj2xe7TuI+/8intf/UG2NFx61iS8JWbS/0W25NThrOfXIr+mFf0EvCqdNhjhQrCxVfW+3eX3QMQnf3xcYBlOzQ/ldn9UV5RjREogPrtpNNLi9JUo/5qs3lmAWQ98gool2/DC81fg+nO658NZv6sCBQW5iAxoQ2R0vJoGkJ6SpEZ4yB7yCophE/OWdUrGUS31TDOIozwECppLNH1TxQyytzlQXFKCLdu2qTCFPr17Ycax0wVcBikfy6at2wWk3IqmBAUGaoyP4kRJml7sgNra21VH5vO3qBf1Rs7ndlhIsJjc+3HP7BdPk0fnmkj/NaJNP/3Imovkk2GjJn7/0JUnH59TwsXzWOmM/dBUvMuSVetQVlqBuNgoFY/Ans2Xx6OJ9LmDXaj/PoXhS92Hr+77uUP+HrhO7e+6rc7RrxE1VNt80TTTj/OJ9fPon/E3e7Ejtx4jR4/H6AH6sqmUusZWzLznA9x+xkScMJYd4aHC69ncSdUPJw3NDlz/9hZ8sqoQceEBat5SZ8Qvr1EP0yEHf6Ycbh/Ft5+TLljWQHGdHTUN7bhqWjpmXzAAFi4w9H+QmTe9gYKKemz/tPuE3LpmJ1ZvzoG7MQ+hoaGqM2DoQVZGigpNYN4WzkOLj4uRR/IqpyqZKucYMf0Gy7mxqUXFRZWWlmDT5q1yTSOGDRmM6UdPw8D+/QSI2tXEV4IUf1NRSamYzqWoqKr2MoCuXYDKZDQ4pdNyMqo3NCTEP8Dip5nNZgOjkzlqRz8QHcAslXc/n/uUvHUP3vkvEO28q5nM/MiTvbXGo9+969xfmROG5g+FzII9NYOoGOPA2AdS5iBRIppQVCb2SKTUvoAoNhodBHQg4Ds3BBp4Q6U8ncf1Y3wjkAh+6Pu63aPri0916H4+g721GaVNVpx32rEI43rGf6Nc+vQPQtfd+ODOPx4d/HplEe79Yif2lbcgNdqK0ECz/rwdx3XxfeoEj+7SdR+BjSMlYkI0iYlS3YrByaF47Ox+h/W3/DVxtDtx2VNf4+azJmJAlwXnKL+uyoG9sRhWkxN+lkDV+Pv1ylKR26zb3PwiadgG5W9hDhb6VZISY6VcdZYmIIH83Dzs2btPgdPQIYMwbeoUJCUlCUC7lBOYjlmCEv00aoqICKcZcLi7tqFeMaS8wmJXSVmlEKE2d31DY53T467yON3mFrs9u6XVnisdWlNgQIC7prFpkVx+xC90fzjRJp9yQcfmkSdHTT1q2a3nzxi/r6iyo4nIvw5mYZXei1JaUSm9XYNKw8AlS6hAZj+zOk5Gw20iAY8TeGg+UQgE3O8zneSWipH4jnV/qb2KXXR99x3r6oPxHeewdW5RFULj+uDsmcwJ/dfluS9W4S83f4gewzKw95tbpHb/GJiaWl145edsfLA0HzmVLYgI9kN0sL8KgvM9S6d0Akmn6KVKQHS4PKhosKsRot7xQbh0ShouPzoDfgdmVf9jZOv+KuUnMTvLYLWFqboLDrapADh2CPzM+Bc68+lDYxoObvP3FBYVY9euXcgvKERgYCDGjBqJ8ePGID0jXX6JF9u271KxL3Tc8qcRpBg7xfWyON3EN8OadeWbLiC1pszr2oYGd2Nzi7O+rqG9obmlWNiSVlRUkjl3/hLOkp+jLvwvFG3KKUdUhr5u0ugXf8KHd531XWh4JGrq9aU3Ohu93pBNZqM0Zj+VUIjKRapNhx2P8R8bD3syZr0j4PDFESfa2zxPOfm63FN/sdnJn457dD2mg0v35+DZh4KOFxaTGzvyGjBm3BSMH9yZI+Vw8t6PG/HAW4sRHx+GqUPS8MhlXEb5b5M6YRyfLy/E9xvKsKWgHg1tTjEbjQgOMIu5xqhbRqGyzbEZyrPK87nk97c63GiSc+0ODyIC/TA0LRSzRiTgtLFJCAw4kN6mmzS1tEvjNByIdfm/SE2jA0vW7obWUiCN3aqGgWvq6tAzM035U2i2MG0lg+wiI8JQVlENzmKur6/D+vUblemUmpqMUSOHY/iwYQIagSrgjtSN9cvJp1xZghMYeS59dQ6nQ8VB0ddGXfDNKWKZ8BqaogQimtkWP4saHIiT7y8qLsPz7312YPrCf6toV9/emdToSJTw6MRf7rr4+Ok5JXT20rCRf6rhi3Q0cPWSj1QaKg+FIwQcKeD8I446cEYznYcUmlkEJgZsqZ5NlItMxukgy3HytiK+e+tg4Xv59h8OUNRxHuO7HFPMwN6MghoTzj79eCRFHRrnQlm9swhjLnoNc586F98v2YWLTxgmgKQP8VLYaAiKf4tsza3Hsl1V2JrfgLzKZlRKo262OxVD4SNzhUc/uVeQ1aTYTkZMIAanhmJC30j0Tu4MmjucVNQ0Y+JNH6jtt26ZifEDuHT03y4/LNmD1tocGLztiItLQLYwGablIJvgXCGOCiXExSDQZkNhYRH27NmL7OwcVZ6DBw3AsKHD0LdPbz2tZXOTipPh3CJOYmRZEyjIXshUaA5xJrbsFh1oV4BDRkSTSnUswmaVmcz/Aj4ckibgRIaFoEJY0+c/zqfjSJ849V8s2ikX6yHZR6psrjANeffWkzf2652JgrIqaSCGA41ZNWOfeaIaPD/rDZzvnO1LwKFzmJ8JOnTwtYnCcT4J2QuBQj/PoHov+nOoaC4355zoTEguJpTo33PgpX+X/p0+E6nrMe6D6u2ZtrPNFI8rzz+WaVi6SXltM+KmP4pPHz9b5XR54bOV+OWli9Uxe7sLz3y5Go9/vgIf3noiTp50eMfw74lLQKW01o5qMX3IVjiliQuqWf2MKuN/fHiAKpu/VarlWY+58X306hGPH9bux+DMGHx1/+mIDKUj9Y9lyYYiFOfvhOaoFZOmhzJ36Jzm1A92BNUdpk2rAMf6DRuVGZQQH4/Ro0di6JDByMrMQFNTk0qJyhEfP4tFsRyaVryeQZiM9qUZrEIb5B9/GTsT6gBNJWYn9JPOxGxkVj896puJyzg5kuwnQO75y+Ll3k9/XMA8Ghzu+68XbfgxHDk7siUhY+BDr9xy+r2tLg0NTb7YFr0B+xo1P8hftU0Fo/j2+wCH2wwkU6Aj92AvRuVkThE70wjIZ96FSknfjU3YDacp8Do6ChXV5pfwrI578rNvu+t+xWLkP9+ZiCqnsAphCf1x8amd+WopwVMewqzJffHBvafgmOvewxlH9cdFwmDe/H4jFm7Ow7p1+1GQV4m139yGET27O0v/HXLCnZ9iXP9k3Hb2OFwy+3u8+/NmXDhjMN79y/HQSI8OI5v2VGH79m0wtJchOjZBmIYmAFKCQf17iXnmxO692SgpLpZXEUrKytEjKxOTJk1AVlYWwkJC1fntjnZl6nIUicvQMFcQGSnNPgZhMmKb6xYx8pbncDoJA/K47XK6FJgoveAjSr3QVOKM6cDAAKQnJ6llTb6et3Db0nWbGWpcqh78fwJt/ElH/uL3lAmjxy+7/aKZ4ysa2g74TjjaoiIuhWX4GrZ68YKObeW45eiK2t9xvMuLQsUl6JC1MJ8MWY5KLCS0mRSbx8luaE6RjtNhrCh2x/dSYxWB6sZkeGd9m8csRg/25Fejx4BxOH26PuO6tKoRX/62EzeePhprdxfjqU9W4p7zJ+C6l+ahf0oURvROxE1vLMCnd87CsaM7V6htaOLwcSvSE8M79vzr5JW56/Dy12uw+5PrsWxzPk5+cA68AgC18jz3nzcB9507AQZObuqQfcWNWLlmE7TWIgQFh6q0C9t3Zat0la2tLdixYyf27N0jZqAHQwYPwtFHT0PPHj3UiGBOXj5KSrketNA+qQdf6D6dwgQT1gOZCyeycpvlrY+ECeh0mEp88RqpCbQJKBFwfP4eBuvFRIQjt6gEX/z4KzOxH9n+hr9DtNMvVcs2H/GyvEiLuP2UEZunjOyX1NjUKsphhH9AAPzlXTltpRW3tTtFgZyKbbB3UjyGLV39l38KEDqYD/8pIOCLp+ngoJzCopwEFrVglwAOHY304VCo5Mw/4vPdcFSKEcU6LSeS8V5d79uxLdeaNemt8+swYsxRmDFRz0zvk2sfmYtX5qzGUdMH4YaTR2DGqCxEnvAkrps1EvdfNKnjLF1uf3U+tuwtxa8v/GNjoJ6bswa/bchFsM1fGMpYDMiI6TjSKXUCJDNv/0RMEyu251filyfPQZ+0aDz44VJ8/MtWLH/+QsRG6xM5i6raMG/RGlicpYiKikJiYgLWb9yG/Px8MYUaxNzZi5DgEAwdOgQTJo5HclKSYidceoQL5wUFBSogb2hoVPExBIcDEbdSl/S5EPiZzN3f3w8Njc0qQRXrn+foOVyUFugdhdQrcwcxOThnWdM/9938pft+WrKSSZX2qhP/J91EGzXzzI7NI1/qzYmJI+O0fiV2P6efxZqRHmaMNftbU6PDgvpEhAX1jg0LCg4PsSFUGojJZEa7gEKbmD4EHbITSmfj1xs96UXn5y7bHceV41AYDG17Rbul92NvScWl/0INd4qSc8iToobClSnFqztNJTJzsh+427BuVwXGTJiOU4/uzOj2wbwt2JpbgWevma4+R818ElMHp+Lzhw9dqG34Ba/iLGFBfxEQ8MncJbsQFhSAyUP1BNuHCB+HD/E7Mvrqt1Et4HHFjKHYW1yDd+Zvxdf3n4pZ4w+dxjDjlo+wYGMumn+9G1wY/nBSVtOOxSu3qOFomij8+uycbOzZtRu1tbVIErOkZ68+GDRoICaNGyVmKVT8C+eRcaoAgZ7Mg0PMnEFNsGE9kLmyDphFUGci+mRFCs9VAZdi1hKAeIzncDSJqwaw3uiLCQ8OQmllFb6Zv+Rxuaz7BKn/STfRzrrixo7N/27ZXemxRNgsfcKCA4dGhocMS44OGZ0UFdo/OixYCwsOUIFX7MxaBWza2nV/i974CSY+4On067BFHgAatU8f5iSgcB+VnP4bUm2yJTZemllkNWQ3PIffYRZQIeDQd9Qq38t7GL0OFNe4MW36TEwf02n6+CTl5KcRFxGENW9d0bGnU5ZKw75m9vfY8ME10mublV/onCe/w5dPfY8HHj4T9193TMeZwMMfL8ccMcEirBbF3soaW3HvBRNx7rTuEzHPuu1jbNxZjH0/MSWuLl8s3I7LnvwWRXNvQYgAV1d59vNVmLtsN1a8eknHnu5S3eTB1z8th8VRjKrKCrV2UU5OjvJ/cX5Q/wEcERqqVorYn52rcrGwfuJioxHHNaFb2lQmwgZl+jjhFSZCBDIZTQrQWMY0oTh1hOYQo3irqusU4yTws1NgXdBxT4c92Q3ZS4QwHbuc88PiZcXzlqymI3eT/sT/k98TbdwJ/9XD9H8sAZERwUFBY6PCgkcnRAaPSIgIGhEbEWwLDw5UjIPOQ7tTWI40fJo5KuT+AKB0BZiDAIesWxOKTiUWwODqgQQbDoGSlutT+6VRy7mcHqAJLecUB4JNeJiekNrrbEVlkxfpvYbh5C4NPkfYwwPvLcEL1x+L8JBDR2fOe2AOHAIqXzxyJtYIKEy++UP0TYmU72/HZ/edisE9Oh3BA857GfFxoXjummPQLsA6f0OOMq82vnMlhvTszP7/l5d+waCsWJx/zCCVGGrO0t1YJ/f+5IuVeF2+54qTuNxPp9Q0tSH5mMcw57GzcdzE7gxnf0kjZr/4DgwN+4Wp1KClzYGkhAT07tsXmZmZiI+P1xOwt9vV0DHLiPlcGK1NdkKWwoTvTHPJUR86c2ki0c/CNYwOMET5R0JGk5V+FiboZoxTvYANJzqSNTGau93pEEZjRWZqIvbnFuCrXxa/Jpf9/tT1/0k30c656i8dm/+TvyY7y12WEJt1cHxY4Ji4CNuYyLDg4XHhtuRIachBgQECGCYFMjSp2h0upfCK5VCdhQHwXTl25Z+0DP7XAUf+0WFokRf9AIWlldIQvGqxN05lCBTFtwZIryvMhjR9f16hWkUwOMCArXvLkJg5BGedOFaNNv2RcNh5yo3v442/zMQvG3Pwlwe+whcvX4xgYSjPfb4Svz7XPap7wvXvYeqoLNx/dudyPVmnPIsLjhmIe34nkO+FL1fjsc9WKFD6atku0Pj47qFDzbSH3v1NzLF0jB/YGQuzdH027r7vAZgd5ejTuw8ysnqiR48spKWlCdDFwiDlxMmHXMSOZiVTM9CcYZkTWFh2nD/E4WaWK4eUw0KC1OoBZH5M0K2GlgU4FKCL2UOwpkNegZMAOGObyHAUmxTgYcqOttZW/LZ6Q90vy9dx/sUy/Wn/J3+LaBNnHbmRvP8KcVii06OC/UfEhNlGx4bbxkSE2AZEh1j9Qmy6E5fSLorNmBSCg5v0hcAi/wzShzK4j0FiNfVNwoLc0mDoL7DpiamDrOqVI4DC3pd5Zkn9aRJkpacgr7BUiFA7nG4DWrwROHPW0UiMOnQxeJ98v3wPbn1jvlppcldhNTa8fhl6JEVgytVvY9zgNDx0EGjMuOMTadhheFb255XU4vMlu/Dkpyuw872r0Sv18Ck7OSInbVkN418qplhOeT1+e/aPdaxdUOidzxZi0a/fYUS/eAwcPBy9evZUeW7dbpcKcOOQMc0dxq4wBolzgZrFFOIQM/0mHBWic5bmDYX5YGqF1bDM+SwWMXNCg4LUsDLNIIIKH5Tlz89cQ4vApQfRudUs7MzUJBQUl+C7hcs+3L4vj8FFurPmf/I3izb82NM7Nv8n/wjx2hKDhWoPjQvxHx4XZh0dERo4MjLYGhce5A+b9IgG6SW5KBrNqtKKarTYHdJr+guoBCEuLgZeaVBBgRYVl8ERKDYETsqMkoblZzFjf06BMBkrYmIiFPDQNxAfFaKAp7DWgGlTpmDC0MNHyJ5756f45I2FuFxMoTdu1Ne83pNfhZm3fIiFL12MVAGTrnLVsz/h9Z82qrgVp9OjIlofFbA5fnTnYmc+mf3xCqQlhOG0yXq6T04liJrxOO6/cBJuPLN77E5XyStrFnawDSZHFSaM6I3YhFQUSaPmelWpyfGqHDjXh85VmkL7cgo8Zj+zs3+vTENsVIS5qLQc5ZXVytQhyDCZGNkLQYLgQ4bCuUn0y5ClKJNIgJ9AQ18XwYdmExkmgZHOfQbfMY3Hb6vX5y5dt5noyFUX/yd/hxzRc5H+LOK0xPSwBtqGx4cHjo0N8e/hcrRGm41a3+SEBENcTDSYoDwiNEhYih179uep/LAEDjoZSwU42FhSkuJRWFymelnmmGXDKSmrRHhosKLy9DO0NNWhzm5GFPP6Th+D6NDuNtOXi3fC6m/GzDGdAHGjgMiu3ArMF1PpYDn5/i9hllb3xQN/PRjzsQ+W4u7nf8aNAkDxEUF48pPlmDAoFXMfOnwH1urwYvPuUlRUlCMzziJMzA3N7I8wYW4cTubyrFz9MDE+Vk0H4GgOzRs2/L3Z+R45nuP0uPdPGDm017D+vdM5aZULydPspMOXy5LQjKIvhcIRO5ZjeaMbxZUNyrEeHiRmqVdPDM9r4qUuaEat3bKjdcnaTfQdvKEu/p/83aKddMFVHZv/k3+V+PkHvnD6jGnXDxvQW4wkOnKbhNobkV9QROsJSWIKcUibPTAzsXHEIyI8FLv35UqjsSAuOlKlg6RDMjE+RhqFRy2pwdGOsCCLNM4qVLf6YfSoUZg4qhfXUvtdGX7hq7h81ghcduKhM7aPv/dz2IQ1fXbP35bYav76HDz62UoE+Blx8dEDcfoUrifWXeiK2plTjR178uC212DC8ExYA4NRUFSulm4lUyGY0kTk5325BcovwmVHeIxDyvSLlMrvXbJ6/daN2/asslr9HScePfHE4f37pJYJKBWWlAmYuFSZ0jQKtlkRYAtBUbUd3rINSPMrEeboxI6mBHjCeyA5zAC3mF3FNfVYv23Xy7uzc5nDhEsJ/E/+P0UbMeO/Jw7m3y2tDZUJN1x6wbeTx4weVtfYrFb4U0OjdPR6PSqhEZfOYMIiDp/W1tarmb0pYiqQuXDZUuaYZaBeTn6xovRcVL1OjjGugwmVaAJUVVerSZJ2twV22FRO2Ykjs9Q8oq7CnntnXiVSYkNVcu2D5fwnvkVDfSu+e+L/f6SRA2fZhQ3Ym1MMj6sVvZKDhJW0CFDUK/bAZFF0xO7Zm6PyujB/LX0rHFnjwmkcco6JikR8bJRy0JKRREeEq0jcb35dslDMmY/SU5Iizphx1EN9eqTZmAOG5cnrDUYj2rz+CK1YhAlB2xAW5g8YPWhpNmC9azQKLIOxftNmLnHaOc7+P/mHiHbN3f/1Ez7/JbJj+8ZjHr79xnnjx4zEoiUr1egGnbkqP6wARnFpuQIbZrIne2GvzRzC9BNwyDU3rwicT5OWmoj6+iYUl5SrWcFkOVVVNcqPEB0VrhpfaVmVWqEwONCsFvyvbdGQmJyJvn37YHC/DIQF/m05Wsqq6PR0Izm+u2/m/yItdjf2F1SjWJ6ppqoSQ/vEITYqCDX1TA5lUfFAJcI4+M5F8fhb6cClT4lrNwcH6RnlCLBMEsZF1FLEZGKZ6eVkVjl1s/OL3E+9+fF5RaVlv86YPO7FccMHndMjPUU5bXOr2lG95QecnrAWtugEONuAknqvAK4bhOBbf3R/29zmeODYPtbRLe1a0p5yF0eKflU/4H/y/yXaVeee2rH5P/l7pLIVfY/p43efv1kz7Shzzxfl/FJ21+lHdXEGBF/38iP3vpiWnoqFvy1XPhMCCVkHWQSXz8jOKVAjF/QdMBaGDYq9M5MlsWdnQnIOo9JU2Cm9PPPRpCTHKR8DGyOHaaOjI9QayfQj0G9RWVWr4j+S4yPQJObUtv0VsARGYOjggciUZ+mRHv2H5tPfKy4xgwrLm1AophqD2DSPA+nxQXC1N6O0sgExMdEqny0nidImZPwJHdmMwuUSvfS7cFlWlX4hPk4NyXPkiA5Zpr/k6JFNzJ5YYXsEWIIqfVG0v17+6EuuNXRWQUHBpNGDej+SkJQ23GWK8Btt/BWDwooE8IKRU+1GSzsEaDWEBmhYk91aubsCNXeebOuN/9fedwBIUpZpv1Wd40xP7Mk5x93ZBBvIy5J2EUmihyh4nuFMqOjJ6fkjiOed3gEqJjhF8RBUQMkiYWHZHGdmJ+7knDtOh6r63+er6WVYuN9w3v3L0O/SdHX3V3Hqfep548fXI75AdN+uxWd/fTh8Q0OuqX4hrCl9MwpAR3foJOVPFun8Fdj0+39LHBZp7R3bnXtrq3FXaqQGNOqYUJSdPfHHu8ajP+QhT41bir70na996WupnlTave+gCLnW11aKd5hGEitYgE0FgEFBXg6zlKgo+xeAYjKIRtVI+EIavMfjFhEkJHzBEYwcEESa0NAa/YXhnxgYHqPMtFTht4GjFIKxAKJJZhAmg0b+sCLMp8ysHDFhe1qaR4TAi7wOMWHJnyv+cFwbn/ZpU7M+DbNpjoyOS+FgUG6qKaKSXDeDYVwwGeSWwEkL5y2OLz/fK5LeEIIHyAAounv6KS8vm02hLGZmswI8AbyZDCbYDkxAFJTCqYt1LQzWmHYEvimLySRA6Ok//OFXfFhX3vrw0eKPbGvak5OekVXuezLelB40zkuZZDcTNRXymQJc4fQyS/SDpxcPpzmkzC0VprzFGOqUJPqP1yLhK5rN1pp8g/TYwUjX914OX8CjB/mVlD9RpAsvSQLMXyofP8d+5NLNlsbQuCISJCy4Z20yyR4jte7q1X7a3zh4yz/d6U13miw9vX3C5GmorRKsRe8Vo+rmEZsIyIUpKSoQ+R6oe0JEBE9oRJOQpYo+sjWVZeKpjoSy8pJCNotiNDA4KsKuMJcAPACoYmY9iMQMj00KBycS9VBPgyc/zCgwh3AowMA0RUOjs6JTnCslhdlRoWhvIBmMZHU6qaSgUJgfqG7GC5GrgA85KWGyOuyalbc7w4DhCwbVGO/PIGtSpscupVglKeD3iUZVLqdbgBfOD0CJyA7OvX9wWLwXFuSwmWMRhYPIjoaphPC7NzuDEGEDA4OzFxGktBQGWJdDACkcuHByA4SwHRQgZqSnMF4YaHR8hloHZ7sbm5ssl6yvKIS/5uDRDu3wy49LW7091FiVSmpYo/5plSIMJjVFBhqY1eKt/Yq6ocRgVvjvk8LMBrNGto0odHaDkQxumY4cjSm3Ph5E1uFucQMk5Y+KdOn2pIn0l0i2W9pxz3tcj1oN/ASPwJ7X38f8MtWnTNDTo6XU9N5vUT6DzfzCgpj0LZsBA45KzMmUyNWAUnV2nxBmE/wm+B6TgaHmBT4JOHJbj3cLhaqrLqeDR9qEUxRmBJjAAityfo4+fzJmJBTMhp/mUEw4SzG9BtpHgDnA7EL3NTReikQWhSmF/rtmWaOF+VkaHGONM9lihUVlhvqGBmNVeQWbIBaKoW8KMwefzy/MuggK/+JR/k2i6tJ8KmVTTVOQuCbzPtn2QD8cNl0wmybmJ8JyZXkxScyPADQIv8PHhMnQwNxg9qF/DgAMJREAQzh2EUmCUxvXBMePZDiUS4D9ID8GPmsLm5exWJQOtfWy+TXP47183fJo4+pKUbw5PMXnzOt7Cwro0LF+Mr16C63KIzo4ZmUwQqqjRjFFozQHH5OJqDhLZrbHDwps3C7Roe64NhfQtHNrGGFTZTp2PB645WE/ajNW9JzSfy2RLkoymD9ZitIN11yxyvLV7kmlS1HJ+vfnWy8IhjRCQTDuR4BB52iY2sc0rfLdX6fGmhIJ0190dveRPxCgpvoaka8CVi7ab/IKfj+csuNUVlwgQAJTaSDJDAqHCBHaLw4OjVJtVZlQboRgkQeDosm+gRHhl0GourOnT/hh0J8W8wAhRwZz/8BkmJub46d8hEEALQjiYmI0ZLj6mC2x7pHd4aSsrCzKycuP8btWWVpoSnU7pMXFsDBdYC4gD0UvADQsgU2A2Q8DxPScSHArL0UyXlyABC4GfERw4oI9dDCAYjwAEseLyA6UHg5sRMbQmLuyDA5ZtBxls4fPHeA7MDQsIkAwl8DSAE6iKJHfbYwG6B446wvT5GyAmY2Tcpn1VBTnUHqqm+bZjILjG8CMY8Bxq5Y0GvrD3TTWtpPZmZfWoU6UQWV/h0Z7uxboujPtlJpiZVCK01yAyJsiUWaqRM+1xdTmPIPEJrFkgzm1M7KT19zCr6T8EZHu/dI7o+HUf1fGF5S7//ES+8dlfsINDqhq72BcOafeaOIHOQ3PYQ4coopcmabGRuiZwAV01UduJiMr8+zsArUd76L6ukq+2WUGEd00As1HnRF+gxMXk4YhKgLFg/kA3wvyPQ63HhcMoJFNq30HjwpwQpkAzCaEYpEzAiVq6+wREZM4P35nZme1cCgs4cmuMrMwsYIhjR7+EdZ7zWK1UWpqClVXVuBpL7nZLBL7YyVFK8pJZgswSXCMUHRkvSIJDfuGKSMWGETAJFC2cLyrl8epgqXA+QofCQTnAgTDuBPMSMbGp4T/CQqPqUGQEwPfCcy+xXCESgGybGoh41aAGV8v+GAAKAAxOHvRaArnebj9BI1PzYsKaji0a8vzBWCh6hxOcswQIZpH8bVFyF8QEoeL/OEoHfjDY3SmZScVZ1p5XxItLBL9rN1LV5YO8KlJ1D9nYkZDNBNQqcprIH9M1fiwMJYBhsjMrO/uF8MP8CaTWap/RKSbP5TMg/ljMulTLvre9a4nHU5WDJ9KIwsahZlWV2cbaF+fImZjxA0cipNqD3RJ8dU3S2vPu4JZQ5T27D8iQADhV+RyQOnAXhBuxRQbvf2DwrcCpYF/4kTfoDARKpmJAERO8O/lJUWswHHMwyMYClgOnvqIvEAhRYGf6BUcpjjvk3WLlVfh7UQY0OKaC6ZGbi65XG7N6/VKXgYLBgoJZgoYCpQWypnIyQETA4gAlHAMqOsB2CDyg4nqwDRwbhgL1oQEPzihYRKJKBCbNfDzoC4JAANABfDAhEOT7YaaCuE3AZBgR2iJAJaGcQX5ueJawL+Eq2o2mgQjA5viTVEgHBcggYZShXlZVJKfJfxYaCIGEWDCJwDmJsCFzTWcD5aRa+ROy6bROWZKO/+J1mWMUVRykW9hhnryP05Ts35y9DxI5zU4gSJ8TYnaRhUxP3lTEbMbm5GMKC9z8LbmVbr2JyFMSfJzseOkvKVIV1/95krXpOhSmEqf3VZj/mREleznVhvTNAYVmAsTDDKLcQYZttVZJ6i52EDE/x1om1P3zuZL137yDsmT4qSDh1vFE7qmqlwoKhQEKeowE1BVve/QUfH0TU9LEwACdtDBbACAgic2prkF6KxuqqchfsrDXEJ3vLHxCc3HplYoFJLC4ZCoMkY1NkwCXyDECmvRUpihFOTnUUlJMSubgSKxmLZudYPksNulOCvw5PS08OEgkQ8MAZQEMxRiLmdEZwByAEOwJxwvMofRLQ7fwaEMBReTyPOa8OvAJwLnM/rjpqS4hMkn+tnytiAAD4BYR9cJcZwwl+DQxXlD+bEPfT7puIiIicbp/JudTSHUbQ2OzTBjmaMUt1v4fMqKvMJUCwQwU3cCWDC9yhKwCNaytHzypQONYvPSzJ77qDHyNLkYcPoGx8m3+isUcVWR7ZWPU0Mem66LbILxA2V/Dz8kpnLprCIfRRhxpoIy5aUSNRSH6LHemtlXo+ueD031Hukbnd7XP7FwiA9lShxQUoRItds/sbSYlOWyyTV2w13vdd9vyZHpwIEYefjJVZQJW15ihdTopR5Fy3JL0uoCAz9VWcENGs3MTNF07S3UsHazaJIEx+Sa1Y0AAkHbYXZAAQxGWbR+RKtGRI7gnwFDaO/oEfkxIprEYNPK5hMrMZs7Id7WDCtTQPL7fWQxGUS2L6a5RR8akwUTgEkaMxRau7qZMjLSJY8nVTiK4URGOBtO5sNtHYvMOCY2tDSlNtVWpuB40C8F+4cpgrwbAF9OdqbwewBkMC8QQMVsMp80WcCe4LCGQxnHqbMyTfhOIMfau4SPqLKiRPhk4EzGGGg4vu8+0S/YC8xCfAbbgeIngAzAgqzk0GJE7R+Z0JiESalut1xWlEuFuRn8u4rfGD70fi5vBBH+lsFFAM0SwGAgGrEnQEe1Z9P8gZ9RTfAJSk0x057RDLKedyep4Tky7b2d6rP5msSt5LLH6KljJhrJfz9VB35HVbZhkkw2OjaiUrF1jAxFZ1P2hV8kC5uhIxPTNDA6qZ0YnuoaGRs/1Ds0sXd4JnCQr+8RPsx5cWHegSJteV8yO/qt5IstI4e3rbc0BSYVvqEUrS7PgAek1j2uUmGaLB0fU9SheU277gyzIRhUyWZS6PjAApnPuZMqqqpp/8Fj1FBXKZ7EeJLjCY6bHUq4j38Dra9lZoNMXkRLEFGZYlMEJktvX782yewiyIrvD/glmD3oNyNMgUBIG52cidtsdmlNc4PR6XIBUDRPaqoEH46dAQUMAwLfBoAJ4mXTBo2t9h1pG9176Oh+s9kyecHmDVvOXNNUCVMpyGCC48Q6YDYIjxcX5DEbcQrfEJy2MInAyND8uqunj9KY8QCIwEQAIGAyUHicM/wyAM0qBhmwGISoRYsK/h1AhcJNRLfQqyUrw8PrE5uaaP5kpvbOvvjRzhNxu90hMdiZKkvy5DwvHz9fq/CiPnk9rmWCrfD/loAGizqIvInBLK2Df6rdS7P7f06b6VHqn1LpeO7HqHnLJQycPlrc9x1abTpAcUsmUXCU9pq206iST2dHf8LAy6aTItP8okqv7e+krM0fpcpz2Epa9DOI2/jhsyxrkU3UQ0faaf+xrvjg2ERbIC7vn/aFj7f2jsFBvFcftPJFar7yc0uLSUlIXrQv644djoHGcqN1nAFldEGlcq9Mr3TF4x6bbHBYSWJdope644GzyhRTc6XJEgsZaXR0ggJNnydT7mo204PCH6E7SvEE17fd1XNCmBNlbAYhagS/xdj4OCv1lDY/P8+AMC0pbMKIlgLMPKJsMkzOzi/6+ZEtyQbVabebWLHNRqNJbqqvMa5raRagxexGMA6Ed+fnfZSRniqYEFAR5hAcrDiI4sI8waQeeeL3zz738muPuZyO2R1bz/7kWRtWb0BCG0LbYB1I10dnN5fTTsXMqqDMABLhMzHqRYeIXHkYIGDSIMqk11Tp80ShH25334DImakqLxZOW/h4ADIQhKPRrwWmI/J0GJS0samZ8NjkTMxoMBq83ixLVWmBKSPVJZzT6JWD8LYAFJYEuJwED/wTILKc0SwBzknTCW1JjRQypJPt8Dcpd+YJetF6I5WfeyM51Wk2nbJp5LWHqHrhEcrMddPh9llSz/+emItKfvnzVJVnJ5nPC7lHz8+30IXv/wK5rRpFROQM7BYtI1w0ODTCD4wpZmEuUTvlTsGEdLIAneGRCXr4ud0H7/3VC3B+douTWcEiVV6yside+0tki2fium9f5fo56xb1Teh9dv2LmhZjUFlTwzZSlKhzRKPJQCz6u2NK/7trI2VNGX6DJc1CL/Zmkf2s22hd3estJROSyFR1uewiWjM6NqHNzc0JPwryMZCJCoUA/WdAUWJxJSIbTVGX04UeKDKbJNbGmnIresMg+ayto1u0MYGvpba6QoRt4SCFIxVV2JCC/BzhtwC78Pn9ItXeKBtpfUuDmKzsrvt+cQ8P+/uOE/2N17/r4me3rG/JjipxwazgY0HpARzJKMLMZdMpzMtw0MI3AzBBiQMAE/kqestPBRjEdxZAxCyYyvTsnOjCj+JFgCDGOJB5y8A4Njkbf2X/0RB/F83PyTKmpabaK0ryzWBy8CdhLDr5C9aCfwCKk4ACvWZAwe6YwQBEoOgJgFkOQvge27A5Uunovp1k7vwZOasvopTmqyjNGqVYJExhcy7N7PoRnW39HQ2MK9Sa/n5queh6GuvvI2nfN6g5J0AUmqHnR4spa8e3qSSdzeP5aZGYiOuBpuHwmwGYK8qKBcDjYuBa4pIAdMEMIZgA7rov/wBJaMg6XrEiNV/12aXFpCTkC01jz16zxXpBxKfSlF8jf4S0RdabdAdJXofuh0Fy1q0Pj/S6N/zt9E1XnLt+9sCDJE/sIXm+h8ayttOaK28hlwXh4TgzmzEa5tfk5JRIskNeCsLJJn6qg9pDidB3V+YblZ/0mslsUa02q8pmjwqly87wGNBUCdXBWB+RG5gm8K9MTE3RED8VLXxzgxVVlpcKv0Z4MSyUe2ZmVvh6wKYQRcH+Eglw9QxKYBdP/H7n9G13/wiTLY1uXNP8r++7/MLPAEwmZ+aF4iBahWJMsJDiglzheIb/B8cPkEERIp7ecBDzLSUc0YKn8G8YC18U8l1SXVYGqXSKxGXq6B+NTUzNLLLBojC4GjI8KbayojwjpmxNKKFoBAVGBPNHAMrrgPFWr1MBRXy3DJgQupYZXId72hj9UqmgahVZ1QU2+dhUyymjgWO7qKD9y6QYHHTM836q3vQu8qYa6TCbOvld/0ylnkna2e0iw5avUl19Hfln9GuC40Mofv+hVhFd23TGGnEsYIPYv/D/4JhwLHxh8PdBFjQmi7vk03etaJCRmpIm0hukUusruv1yZ19FnkFSIpooitvTF1fDUY02V5lkj41Nbl6OBWbom20NvR/47NfSSlLIM+WLsqKNUbbZR63HDpNfc1KqJ41GRkZFWwIom3jCsurB4Yt+sRYLpkcxipwUm80u7Hhk6CL/ZYQVGrMUQskQFkYOCKIz8KkAIMAk4Fdxux2izmiWWQKiTNhnbVUlFeRlC78P2IwIAfM+AQDIvYGAzfScGBR9ZtatbhDJgF+7+8cIKf4ypihnvnf71qcZbFzzyNxlVoTWkv1sGsCkQdtKUH/4RLAP4fxlRgVTARXiHjZrEIlCmBuJcu4UDx9jlPYc7qaJWb8GTJXUaDwnwy1XMVtBB7lJ0eLSpzMWCXNWWfSKc6eTTS9VXAOAxnIQEaCBd94gJPFZjAMoYXEJXBKsB+JEOQQr/WLQjwFkszupo7OHAq/dQ+XFWTSVfx2V1cHM9dNMUKapF75JVaHnqNe6hZ/If0dVDMxR3zj/JbFfSTRi33PgqLjG55+zSTj1wdQg2K/gWPxfAmgSx4NI3Gv7Dsev/NKP0Pm8R6ywwkTKveBjS4tJgWxMnWj692tch3MyZDo+oPCNTTQX0pRfH470nV9h8F62xexUAxLF/bPUR7Xk3HY7WZRFem3nS5pstkmabCLfwhyF+Xc23YWvYSHg5+0g98UiWmNmiJIASZQHVJaVCIUdZCBCiBf+GlFbxAwFzlFk48L0gF8E5g9AAr4ZsBm0bBDd8DypYgzfs6IKGTVHBQUF1NRQI4ojEaWBSTXFbMbNCovkNFRwozn2ib4Bvgsk2tDSJKj9t374wK182LfjWhTmZj99xbZzLwQICgc0AyCAqQ+MhRkXQAwsCvk2CJMjSxkgATaD4yeLi4Yn5sg/0Rc72j8/780vT892KrLdGKPi3ExiPiWcy4y9ginB2QxATYTOBXgxQGF6ETRAh68G1wQRqJOKyi8dTF7/DBgR70ug8jrzOWUcDxSZvswcu47tE/vPrj2b0l0GivIDxGpj4DneQcHOpymrpJ7MpedToTeFwguTQA6xDQA2GNquvQdFAiSuFa4JUg8A3jgvgA3+dicjWdg3/zPybzi3f7rrgV/zIa/IlHrpK//+06XFpEB2Pf2o+Z+vdp2ozzXkvdgW186uNkjGFJl+uyt2/KaH/B//2AbtvZ88kz6Yguba8QA91e6h3eFGLT8/X7KaiJmGS0SCxiYmCWn0drtdy8zMlNLTPGyXlwhfBhydoj0BKyqe+nzf8VMwVeS+AAiwLtgBOtdlZ6UzuGC6jZj4DSAA9gBKPu9jFtI7IFo8oI4JjlbcvLFoRDh1JaNJW9PSrFWWFMqg68i6hakGsEOYOT09lZfjwsRBDktjre7Hufdnv0LLCZEgNT4985lrLjn/X9EAe4rZEBQcbGaIwQ3rwAmMfRvg+DXa+TgJ5lSss3cwkC7Pm2sdI7Z61xgNzMYXW5VVZntBi8GV4pFshijFI0FRtgDz8CQo8Au+CkTMAJrYB8AVphIUEgqNEDbGJGbEBMBA3gQ0vFH9/Y3+mQQLSnwmZkhOVwoZLTYKB9BOE1XbfEziNz4hWwZZmeUYovP89woJQEpsB+UQyLCuLCsmu8PGzHNCHK+NgQMmKSJwZSWFgplidkneIp+vfpwQRNG6unvpqi98F7PoHRNfriCRGq9ITltyqmzz9N5w9Wr7/RkZRirKYtRgMwmzFr7niYKbLWll9qurQreV28bIbQjS7JyPeo0tVNy4kRZmJkRldDSuaG53Cq1qqpeKiwrEhF1IlUd0AYqRk5Mloi94SiN5DZmyoWBI3PBo2YC5k1FRjFwaKBSS8XDTghmgehjriGZTRkzmHqWeviEGNQuDBkBGd6IajTLN8HYHxyZjVVWVwbPPXOdkBmDEDQ//y8ys3kkOJQIIkyO/BVEwRIQqSgroyRde7X3oyefP58vRbzGZKrZuXPvYhlUNNTieRNHhYkylnuFZiiiyqD62L46QHBimvsnACbcyZSyyzOU3ljvkvAIna79Gj74wF46Sy6SmlBgXLEWUklXAoGEhq6bXDelPd1Y+/GP9A2CAVYAVwEGOeZBgdvGFEgCE40YfGKwjvmcmlGAIywHl1JcAmGVMQrzj85uW9agTvsPGxW9Yxjv/g3mKNqaIjq1f0ySS/sBeUvmYUMC6/3ArbifBUhCuLysu1B8Cy4AQzM/hsNBN/3jvV3jo/xErrCCRbrz17qXFpCyXA6/8ofaaZvPTn9kcKzC7ma2wff3ycC5Nl9xAmZkeGurvE5N/gWWYWEGOHz9OFqudSkqKRAatoN64F/l/YCfwkwhHLzMX5JvAdEJCG/wqMIvQOR9FjzAxECWCogMM2jt7+d7WRJ0OHIhQDjh8US2NyA2e4AAUsBDcsDnMeLA9AA/o+WI4TAdaO2YimvzoWWesq1zXULs5Pc0tyha6mP1AcZFhiz7A8A119faxQhuoubaKuhm4Hnry97Chv4trEle1C5pra7+Rm1e0Cu0Rgguz5IpPkCVwgrzGSSpz+2ghGNeCMaNaU+IwtI4wC+CneL5HJo9TpqNDcc1ujVF5elh6odVAFk8+DUtlNEwllJflJqdhkeIoymTlTYAAX0HoszCVcM34o2A1uDZgUxgHRzLMEYTZEyUIACfBaLAFbAvAhb+H2O6y7wEmeIenBFEpLPHvGJwYL45l2Quj4LxFuceRtg4qKSwQ/iLsF2CCvw/yieqZERbk5oi/1Yuv7hUZ2kguRMZ2Yr/YFu6P7zzw+Ev84Y2TiK8Ake756WNLi0mB/PjxV7xVBRnXFuZlN+dnZ2/LV3uySyO7qdQdJLvko1cn82ky40IqKqtkZh2nvUc6FdQWXX35JQavV5/sHXQ+GAwKRy3YCW48vb9JplAKmDpgEbDNAQKoU4J5JJyys3MiBwUMB+wCYIHMV4SMy5hZJBLeMIUHgArrJiYUQyPsCJtTcJpiojak2OOpjszfA8fau/e0dd/q9eb0bl676paGitKrEBHC9ocZ2EDfwU6QnYtjw3HXVZaSmZX6+b1tbc8d6MG0A3utY/uu/sz28odUg43cyiSVunyU4WaFtNr4bjLRwCQJx3htnkSdYypNBzUq8EhITqT+WVXMRrmuwkihgEIjEz4anVdpQsumiLOUpo0llJ6ZRekOjdQIapl082e5cuMFRgM/Fa4l+hEjPwfgiO/T01KETwqf4fcQ4etTt8EnorMIfhffnbqPUxyy+IJfwLvEWPjP4GxHpnNddYUwVwGCaBa2l00m/D1rqsqYoZjFWJjDuK5rWxoFCIrt4h9fOvhrnnlpz8znv/XTYj60AO6hlSJS4/bkLJiQ7BT75paa4i+sqi6+uKwgi1IcdlpUiUYWiCZHB8gWGqLytDgr1QQ9eSRIg3Lx8GQg9qNDrR13ZdmjmTdcveOuC87afCGKASEzs7PiJsLNDVMH2bF4AiNcbLGYBJigP4vIaOUnHHJC8tk8AsXGEw8d7TCTI9pgItkF7SThf8FcQXiiArSwTdyscBID5ABsGAN2gicsnKKYLTLKIOLgfc/Nz9ML+498mQ/vNhxjfkHxe6vLij9eVJC3gYmGYD3YP7Jmw5EYHewcJ4/bTrn2GM0OHCRXoH003aq5q3M156wvTkXZNt6PSUxBArEYiQFDo3m29prKZOodUal/RqOSdIlKM2WKxDU6MKRSMYNNLn/XPabR0LRCTbmL5DBG6eCYm3rjRTRtKiN7ej7leCxkVELC/5RQ9NfBQAcHsAiRiRwKiYgZ/FVQdFGYmZEujgsJjW8FVKe+ljMV/p/4nHhfPg7fpbHZ+8ru/QIE17c0Cb8bAA+FmfB/4W+Nvy98NImHC2O8MG0xdxNKK/TtkXDUHz7WRR+748eY0GpFdcyTzrwWMzS8cyXbadhxRnPNnesby6sL2CzBvM1zvqC4KfEUNBllNon4e0Wmfe0D9Frr4G+HR4b+hVd90xSiwfHW6gvP2XLbpRecc2Vzfa24EScmJ4XiI9kKFcdQBNyccIziCYsQL8wUVErDx4D0fCgHQAbTmOAGBauAwE+CiAXMGUzijvR7hHfhnwFrgWkD4MJ25+b9guHgBkbeDHwmdjZrJD6WwbGJSPvA6N/yJk96+G0W+5m5WekXB0ORixxOt6e0IFsqNY8WuyIDVGDzsZmjkSnHycBHFA2j7IEoN1UiJkfMqPRtoC/OOAPyHLOWphIGmHGVBmd1BlOWwQrOYw8NAAiJVpcYGMQ0Oj7KQBvmz8UGPocYRWf91Dltoe7FXDadysiSUUzezFQ2QyOkRPX8GoAMAJSXdFOD/+E6wlQC8CLiBcYHBYY/C+F8sBskDOLAE0CRAJDEcuJ7/cXHKywlXk7sZ2nZwNdSMEtMgscPItwrKI/A3xXJhGB/5WXFFGQzDgwLfpoNa5pEIzE4+5GXhL+T2B5vN4P/3h09g3TdV+8/g09qRXXLkxqv+eLS4jtLCm2RredtaPrOppb6cm+mRzQoWvCH+OZnE2Tpj5+e4iCVn56HOvrpxUO9P2w/MfJVXlVPkf1/SHxhMP/cTes/d9YZ625aXV9nx00VDAVF7gpqjkZGJnj7JCJK8H/AVLLyUxjRo56+QbbpdZAB8CCHBSHlDN4GVAqFhmOYvsSbJZgQbnSEdVGwCMcnWAsALQE0SNUPReMMnMgk1XuswGSamg1QaH40YtPmflOVGuu0GdRSo6x6y7PkqlGfFOyZiAY+t9W0lnfCCGKhxRivZ2RAYNaBA8Gx5DHAsK6dBBiAzUxAoyl+NeYZRInF8IJGDpNE+TwWUbYwW22HRxRtTZFBctkkGphW6cigSjV5MlVkyXyNkJcCOhWg8VmFfj+UIRiNKaOMUjOyKc3O13cR/WbwN3ojK4HAtAHQ4DPC8ugPg1/Q0wbmJJhFIrMWY8W58NiTALMMSJY7Y/XP+lg7m4N4IOA6r2OTB6bSxNSMcODCcd7LDxJUi1eVl56syUIkCawUvjSwLqyLbWG/yBtCDtWNX7vvQj6sZ3EeK0WkjX/zD0uL7wwxLU7XbT1z9f0XbF67No9p6ywrJ/p94A+uv4gwmb2RFNp3fICe3dt5776uUVykN8wU8KeINN9lqqssv3pdc8PftTTUbUIdUFpqqoiYoG0B+uzCB5OWlkIa2BIvAyxQ45Ofky3CzzCB0IAKiWdIwIOAegNk4AyGLwKgiEZWUCZkGEuykVQJbQ5izGJimlWOkVn1S/1j8xGHFPb5AqED162SzttcIpmsDonCqkStQwql2IgqCww0P6/Q0JRKdV4jhWJL6MHiMEvUOaFQnPUfTZdyUsAcXgcYkAr/oib8LJXZMrMJ5vtzGs2GmMUwwHjdbNJYJXqhPa6k2CSJWYvs49+Oj6kMlER1uXrbSmyfVZscKSjYDNDIRJg8DLCvzRZQ2FlO6bmF5ASIxEOkxKKsqGAbCTAAZgAMGND42oC5zMwtiGsGRgpTBr4tl8Mhij8BxMJ8wj+snwCYky+Air7tBOMBWHX19IttIeqHCJbDZhesComI8IVhn26nQ5icaNeB2RVgOsFfg/GChS1tL8PjFhPMXX/bT1bzZUTLhxUjUvM1tywtrmyRfSPWLWsav/eurZtuqC4vYjMoIBxzSN3GTYbmSJgUPoUV4EDXMP1uV/sv97QNoJfFhL6F/56kxMfyK8uKr6oqLbmMGcrGkqICM2qP4EeBzwCTiKGdJZ6A7QPT1DcyRUX52aykGjG7EOHvCFmF8xZ1RehmNz87zczGLaJM6F5nUKMiEY6ifkq3q5rLGNOMSkjLskcp1xlnSFBofD62f/+gcuTWa903UphvcJa+SZXa2Zyp8cpUyq8+VvggMw0ofJDNGH0UkZ0BpmdKIcYtZiuSMJFOBRisNzKnUhUDjM0iUS9vu29W97uUZ8pibM+kovbNatqFdcx/+HMfg1nriEq1zGLKmMWg/QUE+40z+HXNqLS2WKGFKT8dGDbSoi2fuuMwn0opnUHWbYxSPBpeMp9eB4cEQ0FqAK4rfFMIzyP3R5iemWnCmQ5wFhnEyxmLWF9/5/+dXAaQAbjARpD8l+7xiHX1cZjb2sgPArcAFDBT+OQAPEg7AHNqqKuiELPKBJBBEPnbfbCNPvutnxXyxyHx5QoRaf1Vn1paXLniddC111523n3nbFhlg48FfgsoKRhLnO94hFzz3WY6MTxOD+08vu8/9459gFdr09f+60tu6IjDm5mxPjs9rTnXm13DZk4KH4vRZDZbo3HNVJVGZ7iMUUcwopCFFXk8oA2guVRVhlrIgzQ1tkguiyqFmZIbKaYhDyXNptCJ8TCDBEml6cwEpCi5HbI2HZYkX5ShRTFQRaGRfr071mOWyXTpWnORf17F1CvUzQqOtp/lGTIVMcAcH4KZqANMgAEGAlUAwHQvAYzVyAyGAQY6AtYnxvAy1uue1Kg4XaI0p0QnGGAG4IdJk6iMASbIDMfK+/x9RzxekyUbitJlaYxNqTYel26XqTZLIhSVJsTJZtT+fkXsu7bEQMOjMeoe8VOalVmPLYvawiXks5WTOyOHMp0MKFH01mFWwsjHR7cECroiJ2qA4J9Bb1/4TgA+MFXhOwGzwDS8GH8SXBLLuAL8DrBANXkfm0EZGR4xO+dJf0pif/xCzhKS9VDm4HahNWqPiCbBVILPLDEOUpTvpR/98ikwFzCYFSXSD3+xcsPUDz3+XOa2zS2/vOaSc852Op00NDYhTA4Iwr0SM4dCNuoXfXP0wCudM/e+PPwh/uk3YsD/R7m/aVfP+assZXOs9JiF8anW6H3+qJR+9RbrjviC3shaYmUampBoOkhsfhAtqjL1jBOd3WwmCrOewefCitzBzGCGzZA0u8TgI9HDB2O+9aUmm9dJJpgi6Mo3xPtRmCkUeIiyUmQ6OqiQzcSAwGwiESGCKgiAYSAIs9mE32Ei8QNdAIyuKrofpoPZUBabQxkMMJM+jbevkcvKx8ksBuOcfCx7T8Q19D3fUGGUYryPnmlNzLZYmSkJ3w6OC2JjkwmRqHlmNS2lBhrnbbUOq1TA46pyIxSYCFHngpP64kU0ZSono6eIstMcZNVCzFSgyDor4f8JoMCRgjGi3AKKPjE1K5zhcJAj6oR8GmQIn2Q0WANgINgN8EYWLAWpBIj+INkP7Dfxm74vfZ3E/uAbQ60XsnnROvSk/4W3iW15HGb66J0PrMxEu+tv+dbS4sqSI8e7t11/XuMj55+zyRGJqxGHxWRI96QYp9i0QBe3nHQ3pcqL9MTebvrGc72nzbzEeSOvGr68wzW4vs6UG2GGYWGTrX1QOcj3Y1ZNniEfDAC3LdR+kIFhjgGmkoEALEDjQY35zDqWTAwzK3s/s4dRVvJij3Cyap0TqnpWldHgZ9DBBGTDrLDwk8A/wmyCjAwYR4cVSnPoPpOo3vFSCACml9kOWI2dAeZUEwmCptitI5qYMTGHgS/G6w8wQCzwMRUxi0ln0AEgATB4W8LZa+FtgemASRUzi4J5FVg6Twg23zGmMQOSyMPrt46qNAizqchAGS5WfgMDQsBPfTMy9UZyaVgqJyW1nKryU0mLL/L1SDSp0kEi8Q4FR30VnOHjkzMinwYsByFlMBoAEHKOXjed9HXhKIYjF1nEGAfGpAOLDipi7BJrgkMYiXczc3PU3FAjsn5Pgh5LXnY6HTjWSTfe+QsUPHaIL1eQSJXbP720uHJk0ZP3nevL1Y96U+00MR+KBCOxYEyTRrKzstXLLzizpsbrMu8/2km3P9O56/EDs5hW4bSa4+apbZ0Htq0xrw7MsgnDT/6DA+qcxy7ZCtMl6yI/2ZFvAlYA/wiU02UhmmAQKWegSYiRb3Ao9TADD+7lhhyZWsdUASANeQahwE4GL/hI+llZixlcwFiwzQ4eV8QmDpy6ying0TdFYl3MlZ/NAIQoUsJEgjiZNbWOsGkHBsRgwbopQOnEtCocvwhZY+okB+9774BC2QwY2PcwsxccKxhLYSoiVq8DF47z0JBCTt5mBQPoKG/vtX6VWgpkAUh+Pk/0Sraz2UTxIE3PxuhEwEMv+BuDRWVV1rJspyHEdhfmbMK1WO5rgQigsTHQxOMCDGBCwZzJy8kW2cEAGsE6ltZD5A8+GESr0KRc1JOJ7enAdXLb/B8aUB0+1i5C2AUFGIucHOxX/708L5O++v1fP85f7BAHs8JE+vK3719aXBkyMjLyzPs3Fm71KWbyR+KEhtiYa2dsemGxe2i8v6zAWxp3ebWvP9N/Aw/HPMannXy5+PA3Pnep/fMhn0rMrqmdn9gwN+DTYOZODlbudn6ih6LELENnCXOsZKv5iR5gZoIbF+AA4OhmxYZPppyVe/cJRSi9k9fnh64IG/exaYJwcoFHplL+bTqg565Ue3WH7HKB8g/MEPkYYLAMMwhAAIBJDNUjTTC5dB8OZICBEpGiKt5mCe8jAW5w7MIH1lyAuiaYQnqmL0wkJOfh/CBsQVDnJM739XPcM6AKYEVPZDRgPym8X2eOgTrapkf+5kFztSmvtnFjZdpda6vyWopzMmmREdPPDBYqLtjGEmjgokHx0Y8m0WkQ72A4YDQoAtWjTug9bCZM7YI0grqqMsF8BGjx+gmgASAhoe5E35DIhWlprhfsRWdSaC9GYorfsbFx+uAdP8eUtL/n14oTac01n19aXBlSkuX4t6312Z9MZVvXzI9rKIkkYXoNowg93/eHtv2/PGrbzEP1hh2noVyVfWzdt65y7snPkCjGjAIKC5MFfhT4TYRjlr+bXUrDD8FfwTpSyuORZwKBAvfwk76HGUoTKzqfPg0xcLQUsoLyNvEQxdjRBY2ifJFyGSzASDAGeSyrmB0k/CAJASDhd19YZzMAPQANrnFCxQE4MLt8fHUb89nEiot2FyJKleNCrovEgKAzLHw/zGZgE7MSs1GiLj4nMDOcE9gOgAhi4GP1MesZZKCqZyaGyc9aeXvIoVnPgOOy6SALgdmnaBJ96hdzN/LH+/RviY4pZS2rK3K+eUZd8Tml+Vl87goDDTMPPo6TZs3SC7lCABYAiN6EHHNgY2paj2AiwonMYzAXFarS0f5CBw8GGeyMt4H+PchZQr3XqsZaEXkCQ8K+8DuArSIvg277waPP8BrbsNpKFOkf//XHS4srR367u6OyPNt+XbrTutpmMmQFospweDEyML0QfG120QCv9imqc/rJp+qGn7vuHOv5sQVFOE0BMFBoKBJyUKBs0wwE+A6gk+l6Xdlxk/P9S73MTqDEq1iBwSIAKjVeHWCsAAI2SzDHUwZvG0oNAOme1DQ012ouNEgJBU+InqmrbxNRpCzeJ/JWsM+EAAwCDAZwHIMFgd3AzMI5QOBfgZmGVSy8jSPDivDl5KbIwowCg0llIM3n40EKAQRvJt53GzO5HAbBHGZbOH+YTWuYwWBdsBuMc/Jvj++OHOVFdOh7k/zLoaxVa6sLvrOpseSMAm86+Rntgoy0MLGWm044bjh+YToh+xqMBZnTcMqiZgv9buC7wXzgyHNJVLaj5AOtGtABEEmSdTUVoiUDQtYALmwbfp1iNo2OtHbTB7/58IrLfVkuUtmln1xaTMrpJFtSRq+8+1rXw8zM6Wi/QukCYJC8htC67nMBcwHZhjO3ghUXZgYECjzPIIDoi9PKv2XJdIyVM48V0YNMWJgRzIJ6WaHhgIXzFSFkINORITz/JWoskCU4lBOCJQDbFJtQADYL7ySbzbPlvhIAGwTgdpwBBaaOm/eTYCeYT6qGGQgABEAJlnV0CEWKGtUy8CEhb4wBbDGmURYDJxhVwsmM4z06rArmVMHANcnj9g0oVM3njWMHaALcbHaZvvpYELVWqLn6L+XJ6ZLN59bnfHdzU2l9doaH5hgVkQ+zHGR0X4leyY2kOoSxp2fmBVjABEK2NfJqkE/VVFctygYCDEYo5wiHI6JFA3w4aKGBqWpwXQGDMJ2csko33vngybqwlSrSZR9ZcZGxFSM3lXYf3r7F2nT0WITSGVwQgUGeCRyxeNJDcbFs4vc6VlwoGVQCTATs5MSUno8CdgMzq5bHwDeCMYgIgTHA3wKHbgmbV1CqA/2KhpByWZZBApNZLghBA1xgQoHBiMzcZQCTEIABmAnesW2YQ328L4S4cQw5DHR6qFsPQcOnA5MM2+nlY0bBJBgMCiQTiX4wfTrG9R3VsMnnC2u0qxe+I4m3ydeBzT34f+CL+sJvgpfysCfE4D8ifXLZji2NRd/d2FCci26Ds/5FUX6BPJYE0IgX/vF5wPkLwMH0uKgXA6MZnZhkBGZAZKCKxPSOhEWFeQKsMEVuArRw9JhF0+tx0G0/fOxp/niROIgVLNJnvoam8kk5HSXQ+fIN3/+A+/6hqThJDAyZDDB8H4vQNJ70aQ6Ef/Wkt8psXckgcAL3s3kEB24NKx8exOPMeJrydfMIgu8ALsKPwwwmm0EIIed9A6qWmyJJp4aoIYlaI+wbAHVqLVJCsH+ElfE9HL34eYhNmk5mNfCtIBwugIOPAaYNQKYux6BHqWZUAUbI/AXAJEATfpfeKbTLBMAYKMTfv9ytCOd0bS6AlpWXr0/bgKL+w2NBtD34szJi41l1Hz1/VdE/r6stchjNFgaasEjG1MEhATa6YxgLyEUys32Id4ARmodFIjFyuRwieQ/mEuQkuDDjAcPJTXfQd//zucPf+u2htditGLSCRUo7L9mT93SWBy/2HW/MN1bDIeGxQdVIgAp8HHD6AlRgIlV5JeH7gMAJ3A/zh5W6IQ/KrPdoqWawQYiY73mhuHDYwvcAgLExE4Hp1DqqalXZsgQWtBw4sGcAEPJXYFZhH2BH0Df4KxJjsAhWM8YsBL6aRgY1mAWjcyRYVGkm2JIOMBCrSaLDQ4pgNQAs+FawfZhHxcyq4CSG6El+ijgmAAxqmF7sVASAIfoVZKCC/+WpvVHMpNisr/XnyedeTjXVFWfefv6q8s81VeRRjNF8PrAowBggAbDACeM8RVId/yA+8Tv8KzCpcC3EWFwYvJYknc0pl9VI9z7yhwM/e75tE3912gYZ/poilWxLTh17OkuteaSqMc/06Vsvtn/YLGsU4Sc4lA71O3ZWcmSRLsZIaynWnbK4pQUTYPYCRV1ViNCz/j3MIESG4DdB1uzIHCtyikSFbGZAceEDYTahrSk0SCiaBARgPR0KdN8OQAymDswfgAUkATAJgS8E/iEAHHwkAMAJv74esyOxXsJfBD8MAAaAVs0sZpiPeWRepVQbUR4DRkIQqj7OJhK+qWZzaoLB8ZUehTZXGIRfCdfEwSB1zzPhH/CQD4uV/kL5fkd21pmV2d85t6X8yvJCr+4IZmQWTlqACkBGgIfup0l8PvWF30UD9CwPBXx+uueRF5AlfgX28U4R6cNfQmuTpJzOMnB4V8m973OfKEIEaEElKysb5kde4GdgDSvwiWlFa8DUtkvjwQp6JnVFXVMsC6biYkVGzgzMHrAPJL9NsKmTYApQBmY9GljH2pI3R5AgYDCLzJjaxxhgrHpECD6dN4/UzSmMA6DAdwSfEdgJnNXobpcIKwOoWkcVARCrSxlgcFxszmH7XvfrESfk7hwbgXOZqJJB80ivwuet0WWNmNhfPyc/H9vNDwe28/Dfio3/N+XgYlHjuY159529qrzlpCM4pvfwSYBIoqDydWDBb1hbIo/bQSl2Cx04foLu++1uPMnfcf1ppYtvxCwVSTnd5V15fb++6SLbu8JT/LRncwFJaSgCvLTJRF0TipZilSSYGBFWVDhPUXA47lNF3oswp1ix0ZgbgABlZFCiKWYVKDAsydTzUljRNShrgg2dKlAcJPodZXBzWjSqZcZxqp8mIXDKAgSxT2TqojVm4jjgN4E5BgFgDM1pAthaGNgGpzTh5wGIwi+UMNVwzG0jingvYbPvif3o0ifR2TVsLvF4d7aBnt4TaedN1ulb/uvJ7QcLtl+0uuj7GxtKvHaHQ/hn3qr6Gi84fd1OGwO6iYbHZ+iZ3W2vPr639zrezIrqVPenilSzY+VXU68EyY0OFdxxuaN1XYPZHWJwAEv59cE41efLrGh6F7nGAmY4YU1EU1DXMzSn0Ppio1Bsj30ZwPDviCCBKSDCBF8KIlGHBxUNTtv6XAaYJR8JBA/kxCcsI0IExa/LNZxkIuKhzZIYB2bSxszEyPZSVQ4DDB/D8BKTKkzj0fwfTCvsD4DCJpu2jgEGZh1MOgCYYDD8O8ahuBLbQ+2Rh0EK535WpUGUGph4X9G4RH/3gO99vOuf60fw15cZV81nL2gp//qamgKjKhlpnoEGoIKokRNT4TJtC0WiNDoxwwxr9PALRwbQC2VFNZD6c0Xa/DfvzI52b0fxLHRv+OZVztcqS/ixH1Lp0KBCnaMqbWs0CgcqanNgwsCvAQBBWHdTGSs3MxkUHyYABgwHLRSQNIdcFjAKMyvw7l5FddskqcYrSYmIFGQ5wDDREQADEwhd6wAwid+WC0yatlE9Z6epSKaRpTIAJNfBbEqEtwEgswwoCE2vKTGI6Bem602xa8LxC58Lto/9dvL5NDCg7ufzRhbvNevR0U8jY4qBvv2b0Mm5nP4n5cddWY6W8qy7tq6p+GBNsVf0GUaL1Yk5Pw1NzB3qGZn5Xc/ozIM8dMUVLv4lIp3xDu/J+3aTvMjA+q9sd7xSX2Uyoiv5/S9GYdIIRmNibUTSHBQXSrqnTxVPeSg2HL9efvrDpIHTFd8hLT/doQMM1j84FNfSHTIyayX4RJYDCwSf4YfZP6CIHBzkrsAkO1UwDibS8XFNQxh6TZlBGmZAWGAzCFErZB+DdQHsAFQ4VoTLG4sMNDCpCrBB3RXqkRIMCe8IYa/iMQ/ujormVeuaYT9J9JNnwrt4yEZ95P+OfL8rd/X66tw7NFWd6Rube3xyIYgezWP6r0lJiLTh6pVXTb3SJTU4WPelixyvbNpoSe1uj9GRgTg//Y1sgqjqpiqjHGBlhXP02fY41THLQFQHjEQ0kFrU65AADGA5Ev+DiQR2s6s3rhZnyFKWS5ISir1cABxI2d/VowrfyfpSpOjrv50qwmcyqqgAmHUVRnmIGRbMLgAMWnMyUzrJppAHgzBzIzOYwXFV1FDBEQwQ0ddBK04UWTLgqSodHVPp3edYKMRgdNfzYTQuf7++16ScbiJ9/VPvWVpMyttJnmqPpN98jv2F7dtsDS/zEz2FFXUmpMWK0mVDWSYSNoh2digUjGkMBAZR9NjCT/8QnLeMFPChdExoNO1XRRYwyhAAMIXpEgOMfBJgACrLWQyYyYudqigb2FShJ7gt/z0hMNPYhFMYYLSNdUZjzyAqp2ES6T4i+IREyQKPg/MWeSM1xTINsMnXxgACMASzAkChbmrEpwkWk87rmflYJ6cV9cuPBjGf86P6HpNyOor0vquvWlpMyttRNpSafvWhc21XBMMaPdMWPdgzrozcerXjMs2vsBnEQNQWo8tXmahrTNWYqYhO/mAOUGyADnJL1rNiZ7FpdaAnrqXaZQmMBnkqpwIHwAamzfPHNWHabKmSmBHpvy0XMY6B4NWueBQ5Oue1mCwdvQAR/fc3MBgGrCNDejuKwnRZRMZQBrCO2QzGY4yL2cxjr0UO9s2qU5+6znnhCy+Ge297MohZEIf1LSbldBXpnAvfUXk/K1Iua7Te/ekL7R+/47dB5Bzcfla1eWJjsymLwio9vj8mkt2YIWg+NjdWIwQd0vNJ5kLMcnoUWl8iU75XpsPdijBh4Eh9qzA1BD1yn2tThL/n7BqZguH/gsEwwOzuiccRATqj3mRs5f2gGgdRF/iJ+E0AEXJXBmbQ1Nsg/DDPtMZpdZFMVV6DaCQFpmWyy/SJB/zXjS0ogxfW2P7toQNhzB/0Ft6fpJxuYiivrBX0NPl6+766J5WnXuuNRSb86jMzIXXsmdbIztVe042ZBQbJwgo8GUCfHFlCjU9BqizBNEHRJFgEMoLhjynMlMkfRI9ejXJSdect7Kwl0nFSzGzeYBYC3i1v00BLLY7fMA6Ag2blYwuanGaX5XTeD/JcEOGCAxpMBduHnwbRLKztZZPo1fa4AKD1zF7AoLBNa7aBnjsQG3jkwOJHQlHq75yI/4SHxLD/5Ott8Np6MczYpKw0Mci05rZLnS+3rDfbfvfSIq3JMVDvjCrmI6rPN8h+Zgswl9BG4TU2X3Y0GcU0I0eGFOGTSbASvkfewFBQUPj8sRghb/jsOiPBoQw5dRw+o39LNW8LvhMk2sHRLAornWgtoZHdSrS3T6+XAtC83Bmn96w3kZNBjPGPTB6ZjvN3//BY4Cz++KaZNJNy+ot0+buuXFpMykoTNjHSP3+h/akMp2GtomhUkilru04otL3FJAX9UGES9UzPtsWFw/WStUY6yGaSyL5lIDi1ox0EAPP7ozGRx7KlxnQSYJYLkuw6EDViE2dNg5G6eJ972ETaUmUQldQJ0wczIqBFJxpX/XJfjC5rMlExm2eiGpNNtMcORLp+tCuM1gvd+paT8nYT6dLtSQaz0qXQY7xlW535zss2Wujm/wj8x0X15lXnrzc3BSf0soP5kEpPtSq0gU0Tu1UScyTByYqZB+BofQODcTCDaY2JDN2zat6CwfD/wIT29Ov9f5HI9+OdMVFVvbbUQCEGF4CZO1Wine3xaJZLNuS7JEPQKFGWl00nZj27B2Kzjx6Jfom3di82mZS3r0ifuvF/PPkxKaeBTAWUTfU5ppte6ol80GyQVn19h3N/LTMQ1acKXwsai+/vi9NFzSYxJQh6z8BXApARtjSPAYDAebuTzRbkppxZwQDDvy8XRJl6JzVaiBC1VBvoideilMLrbGIwCjEYoZ+Lm7eNfsCfeDD41Q+fZb12TaGhamd3rPvoqPJq57jyePt4HG1NdYqVlLe1SOddlGQw70QxypT7vnW2R969ynyGjZkGGue+fChGsyGizZUGgE18Y7VJcprI4GNg0DNrGGDYfNrTi2gTidT+5dO8QlDT1D6mUFGmTM8ei1GmS6ZzG40U9OkNqFwMLuQ00D2/CT7Ew6/tm4l/wrdIh3k56WNZgSLd9L6rlxaT8k4UNle2bqs1335utWlNJpsoB9oUkVVrNmqRXT3xjk9vs1ZLRsniX5pfCfkzBwYUkSncVGAQU8ECYhCOdjFTQY0QZnOE8xiTpF281iT8KWTilfkVnVfp+zsXn/zVocXLeLUkS1nhIp21NZkHkxSiLJehZnOF6SNnlZvePzynuTeUG+mRA4sPMMjs/ff3OO9OYZazOKuI/Jkjw3qiHbJt/QweKEWwp8ikxoleYNYyxmbX2hIjVRUayDenivqnsQU1fnREeen5jihm0XxO32tSVrpIH7guyWCS8rpM+FTDqkLj1bVe4xdXFRgbbv6Vv9ZokCJf2Go/cGa9ORWkY1/70mT0ORJpbBLJNplO9MfD97+6+LvtLZbz1pab0na2Rtv+c3/kK/6IOs1jjVN+DVNzzOp7Sco7RaQr3pUsFUjKW0u2W75cljS2cehhfK7xGn/5sa22q+bZXFpkM8qbZyD/rEYP7o489ejRyA6LQUq/Y4dj7IWuCDq3JXuxJoWke76QLHZMyp8ucVV68JM77O8hWaP2TkX9+lNB2NiI+iAzuHo+pFXyIuZaTkpSSLouWeyYlD9DBmaU1B9f756yWcj4oZ8GqvmrTv2XpCTlzSJtvTiZyZuUP0/KMg03h6LqJC8+oH+TlKS8lRD9X6Vjl3k+xLxfAAAAAElFTkSuQmCC"/>
          <p:cNvSpPr>
            <a:spLocks noChangeAspect="1" noChangeArrowheads="1"/>
          </p:cNvSpPr>
          <p:nvPr/>
        </p:nvSpPr>
        <p:spPr bwMode="auto">
          <a:xfrm>
            <a:off x="3128963" y="3325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sp>
        <p:nvSpPr>
          <p:cNvPr id="11" name="AutoShape 10" descr="Фигура"/>
          <p:cNvSpPr>
            <a:spLocks noChangeAspect="1" noChangeArrowheads="1"/>
          </p:cNvSpPr>
          <p:nvPr/>
        </p:nvSpPr>
        <p:spPr bwMode="auto">
          <a:xfrm>
            <a:off x="3128963" y="3325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200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25758"/>
              </p:ext>
            </p:extLst>
          </p:nvPr>
        </p:nvGraphicFramePr>
        <p:xfrm>
          <a:off x="3762371" y="5858224"/>
          <a:ext cx="4667250" cy="975360"/>
        </p:xfrm>
        <a:graphic>
          <a:graphicData uri="http://schemas.openxmlformats.org/drawingml/2006/table">
            <a:tbl>
              <a:tblPr/>
              <a:tblGrid>
                <a:gridCol w="1609725">
                  <a:extLst>
                    <a:ext uri="{9D8B030D-6E8A-4147-A177-3AD203B41FA5}">
                      <a16:colId xmlns:a16="http://schemas.microsoft.com/office/drawing/2014/main" val="254091804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935622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Студент группы</a:t>
                      </a:r>
                      <a:r>
                        <a:rPr lang="ru-RU" sz="12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400" b="0" i="1" dirty="0">
                          <a:effectLst/>
                          <a:latin typeface="Calibri" panose="020F0502020204030204" pitchFamily="34" charset="0"/>
                        </a:rPr>
                        <a:t>ИКБО-20-19 Московка А. А.</a:t>
                      </a:r>
                      <a:r>
                        <a:rPr lang="ru-RU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Calibri" panose="020F0502020204030204" pitchFamily="34" charset="0"/>
                        </a:rPr>
                        <a:t>Преподаватель </a:t>
                      </a:r>
                      <a:endParaRPr lang="ru-RU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2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400" b="0" i="1" dirty="0">
                          <a:effectLst/>
                          <a:latin typeface="Calibri" panose="020F0502020204030204" pitchFamily="34" charset="0"/>
                        </a:rPr>
                        <a:t>Исаев Р.А.</a:t>
                      </a:r>
                      <a:r>
                        <a:rPr lang="ru-RU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ru-RU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ru-RU" sz="2000" b="0" i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348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BFFAA9-C9F8-4A9D-ADFF-F8B00FAC02F8}"/>
              </a:ext>
            </a:extLst>
          </p:cNvPr>
          <p:cNvSpPr txBox="1"/>
          <p:nvPr/>
        </p:nvSpPr>
        <p:spPr>
          <a:xfrm>
            <a:off x="2133596" y="2632025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Институт информационных технологий (ИИТ)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ОТЧЕТ ПО ПРАКТИЧЕСКОЙ РАБОТЕ №8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 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по дисциплине «Моделирование бизнес-процессов» 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dirty="0">
              <a:latin typeface="+mj-lt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по теме: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«Место моделирования бизнес-процессов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в проектировании информационных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и автоматизированных систем»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6" name="Picture 2" descr="МИРЭА — Российский технологический университет — Википедия">
            <a:extLst>
              <a:ext uri="{FF2B5EF4-FFF2-40B4-BE49-F238E27FC236}">
                <a16:creationId xmlns:a16="http://schemas.microsoft.com/office/drawing/2014/main" id="{2CD09818-BD11-4D92-B6AA-F6ED2CC2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6" y="100032"/>
            <a:ext cx="1685920" cy="14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 sz="3600"/>
              <a:t>Как моделирование бизнес процесса влияет на результат проекта?</a:t>
            </a:r>
            <a:endParaRPr/>
          </a:p>
        </p:txBody>
      </p:sp>
      <p:pic>
        <p:nvPicPr>
          <p:cNvPr id="155" name="Google Shape;155;p2" descr="Pin by Mahail on Евангелион | Evangelion, Memes, Anime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5824" y="1920573"/>
            <a:ext cx="2858420" cy="440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 descr="Stonks meme - сюрреалистичный мем с 3D-моделью бизнесмен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3802" y="2207342"/>
            <a:ext cx="4941375" cy="370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>
            <a:off x="4385187" y="3490452"/>
            <a:ext cx="1651819" cy="7865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6A2E9C-6147-4543-9FCA-9E475E9F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 sz="3600"/>
              <a:t>Убытки в случае отказа от детальной проработки бизнес-процесса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001" y="2343349"/>
            <a:ext cx="5172113" cy="404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514" y="2602584"/>
            <a:ext cx="5859085" cy="3596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8EE3B0A-50A2-49E8-BA00-9E8972E6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 sz="3600"/>
              <a:t>На каком этапе развития проекта происходит проектирование?</a:t>
            </a:r>
            <a:endParaRPr/>
          </a:p>
        </p:txBody>
      </p:sp>
      <p:pic>
        <p:nvPicPr>
          <p:cNvPr id="176" name="Google Shape;176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7510" y="1814052"/>
            <a:ext cx="4355458" cy="4938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736" y="3529781"/>
            <a:ext cx="2742489" cy="23443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1B3397-943F-4003-8625-7C0A194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38168-7031-4873-920C-21AB6645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источники</a:t>
            </a:r>
            <a:endParaRPr lang="de-D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7E359-01D4-4236-BC44-03C36133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Стив </a:t>
            </a:r>
            <a:r>
              <a:rPr lang="ru-RU" dirty="0" err="1"/>
              <a:t>Макконнелл</a:t>
            </a:r>
            <a:r>
              <a:rPr lang="ru-RU" dirty="0"/>
              <a:t>. Совершенный код. Мастер-</a:t>
            </a:r>
          </a:p>
          <a:p>
            <a:pPr marL="137160" indent="0">
              <a:buNone/>
            </a:pPr>
            <a:r>
              <a:rPr lang="ru-RU" dirty="0"/>
              <a:t>класс / Пер. с англ. — М. : Издательство «Русская редакция», 2010. — 896 стр. : ил</a:t>
            </a:r>
            <a:endParaRPr lang="de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2626-4EAE-4B08-B76D-A1B09A7F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Человечек с книгой для презентации - четкие фотки">
            <a:extLst>
              <a:ext uri="{FF2B5EF4-FFF2-40B4-BE49-F238E27FC236}">
                <a16:creationId xmlns:a16="http://schemas.microsoft.com/office/drawing/2014/main" id="{4DCD8030-B659-4AB3-A8E0-12B4C8CB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4" y="1276869"/>
            <a:ext cx="4098863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8B6FA-C88C-410F-A847-C9DE319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59" y="3223331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de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822B8D-98F8-4AD2-B7A4-8374E48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3881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146</Words>
  <Application>Microsoft Office PowerPoint</Application>
  <PresentationFormat>Широкоэкранный</PresentationFormat>
  <Paragraphs>33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Franklin Gothic Book</vt:lpstr>
      <vt:lpstr>Times New Roman</vt:lpstr>
      <vt:lpstr>Arial</vt:lpstr>
      <vt:lpstr>Calibri</vt:lpstr>
      <vt:lpstr>Century Gothic</vt:lpstr>
      <vt:lpstr>Уголки</vt:lpstr>
      <vt:lpstr>Презентация PowerPoint</vt:lpstr>
      <vt:lpstr>Как моделирование бизнес процесса влияет на результат проекта?</vt:lpstr>
      <vt:lpstr>Убытки в случае отказа от детальной проработки бизнес-процесса</vt:lpstr>
      <vt:lpstr>На каком этапе развития проекта происходит проектирование?</vt:lpstr>
      <vt:lpstr>Информационные 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моделирования бизнес-процессов в проектировании информационных систем и автоматизированных систем</dc:title>
  <dc:creator>Леонид Горшенёв</dc:creator>
  <cp:lastModifiedBy>Artyom Shadon</cp:lastModifiedBy>
  <cp:revision>12</cp:revision>
  <dcterms:created xsi:type="dcterms:W3CDTF">2021-10-05T09:52:21Z</dcterms:created>
  <dcterms:modified xsi:type="dcterms:W3CDTF">2021-10-09T08:23:19Z</dcterms:modified>
</cp:coreProperties>
</file>