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xbsoftware.ru/blog/zhiznennyj-tsykl-po-kaskadnaya-model-waterfall/" TargetMode="External"/><Relationship Id="rId2" Type="http://schemas.openxmlformats.org/officeDocument/2006/relationships/hyperlink" Target="https://www.eureca.ru/edu/about/articles/37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br.com/ru/post/111674/" TargetMode="External"/><Relationship Id="rId4" Type="http://schemas.openxmlformats.org/officeDocument/2006/relationships/hyperlink" Target="https://evergreens.com.ua/ru/articles/software-development-metodologie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59CBA-68B9-45B4-850B-8B36584E4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Роль тестирования в различных моделях ЖЦ ПО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850607-3163-4A05-A9A7-956166D55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7705" y="5408853"/>
            <a:ext cx="4499938" cy="434974"/>
          </a:xfrm>
        </p:spPr>
        <p:txBody>
          <a:bodyPr/>
          <a:lstStyle/>
          <a:p>
            <a:pPr algn="r"/>
            <a:r>
              <a:rPr lang="ru-RU" dirty="0"/>
              <a:t>Автор: Московка Артём, ИКБО-20-19</a:t>
            </a:r>
            <a:endParaRPr lang="en-US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DBC9541-D814-4990-B793-852CB0A07F49}"/>
              </a:ext>
            </a:extLst>
          </p:cNvPr>
          <p:cNvSpPr txBox="1">
            <a:spLocks/>
          </p:cNvSpPr>
          <p:nvPr/>
        </p:nvSpPr>
        <p:spPr>
          <a:xfrm>
            <a:off x="3846031" y="6358983"/>
            <a:ext cx="4499938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РТУ МИРЭА, Москва,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97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4FD0F-5752-4159-9EED-142018AC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Усовершенствование существующих моделей ЖЦ ПО, предложения новых</a:t>
            </a:r>
            <a:endParaRPr lang="en-US" dirty="0"/>
          </a:p>
        </p:txBody>
      </p:sp>
      <p:pic>
        <p:nvPicPr>
          <p:cNvPr id="7170" name="Picture 2" descr="Пять способов сделать вашу листовку лучше">
            <a:extLst>
              <a:ext uri="{FF2B5EF4-FFF2-40B4-BE49-F238E27FC236}">
                <a16:creationId xmlns:a16="http://schemas.microsoft.com/office/drawing/2014/main" id="{79B9C941-7108-4D62-BB73-37E3364C1D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616" y="2168344"/>
            <a:ext cx="5846766" cy="438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64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43520-6C7D-4108-AE22-801195E8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CBF3AC-7343-4A7A-93D5-A9E191AF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Процесс разработки ПО невозможен без контроля качества разрабатываемого продукта;</a:t>
            </a:r>
            <a:endParaRPr lang="ru-RU" dirty="0"/>
          </a:p>
          <a:p>
            <a:r>
              <a:rPr lang="ru-RU" b="1" dirty="0"/>
              <a:t>Процесс тестирования ПО представляет собой столь же неотъемлемую часть процесса разработки, как и проектирование;</a:t>
            </a:r>
            <a:endParaRPr lang="ru-RU" dirty="0"/>
          </a:p>
          <a:p>
            <a:r>
              <a:rPr lang="ru-RU" b="1" dirty="0"/>
              <a:t>Тестирование позволяет оценить качество разрабатываемого продукта.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8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C1E849-899D-4A02-B2A0-89FA8879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Информационные источники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B7EAC-34AD-4184-AF03-76B06D149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Роль тестирования в разработке ПО (</a:t>
            </a:r>
            <a:r>
              <a:rPr lang="en-US" dirty="0">
                <a:hlinkClick r:id="rId2"/>
              </a:rPr>
              <a:t>https://www.eureca.ru/edu/about/articles/37/</a:t>
            </a:r>
            <a:r>
              <a:rPr lang="ru-RU" dirty="0"/>
              <a:t>);</a:t>
            </a:r>
          </a:p>
          <a:p>
            <a:r>
              <a:rPr lang="ru-RU" dirty="0"/>
              <a:t>Жизненный цикл ПО. Каскадная модель (</a:t>
            </a:r>
            <a:r>
              <a:rPr lang="en-US" dirty="0">
                <a:hlinkClick r:id="rId3"/>
              </a:rPr>
              <a:t>https://xbsoftware.ru/blog/zhiznennyj-tsykl-po-kaskadnaya-model-waterfall/</a:t>
            </a:r>
            <a:r>
              <a:rPr lang="ru-RU" dirty="0"/>
              <a:t>);</a:t>
            </a:r>
          </a:p>
          <a:p>
            <a:r>
              <a:rPr lang="ru-RU" dirty="0"/>
              <a:t>Модели жизненного цикла, принципы и методики разработки ПО (</a:t>
            </a:r>
            <a:r>
              <a:rPr lang="en-US" dirty="0">
                <a:hlinkClick r:id="rId4"/>
              </a:rPr>
              <a:t>https://evergreens.com.ua/ru/articles/software-development-metodologies.html</a:t>
            </a:r>
            <a:r>
              <a:rPr lang="ru-RU" dirty="0"/>
              <a:t>);</a:t>
            </a:r>
          </a:p>
          <a:p>
            <a:r>
              <a:rPr lang="ru-RU" dirty="0"/>
              <a:t>Модели жизненного цикла ПО (</a:t>
            </a:r>
            <a:r>
              <a:rPr lang="en-US" dirty="0">
                <a:hlinkClick r:id="rId5"/>
              </a:rPr>
              <a:t>https://habr.com/ru/post/111674/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31624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F7995-F35E-4FA2-A1CD-E5038927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429000"/>
            <a:ext cx="10571998" cy="970450"/>
          </a:xfrm>
        </p:spPr>
        <p:txBody>
          <a:bodyPr/>
          <a:lstStyle/>
          <a:p>
            <a:pPr algn="ctr"/>
            <a:r>
              <a:rPr lang="ru-RU" dirty="0"/>
              <a:t>Благодарю 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1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CDEEA-1609-445A-BC18-F456C1D2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0BD64A-2F98-462B-89D1-31129E73C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ЖЦ ПО;</a:t>
            </a:r>
          </a:p>
          <a:p>
            <a:r>
              <a:rPr lang="ru-RU" dirty="0"/>
              <a:t>Модели ЖЦ ПО;</a:t>
            </a:r>
          </a:p>
          <a:p>
            <a:r>
              <a:rPr lang="ru-RU" dirty="0"/>
              <a:t>Какую роль играет тестирование в различных моделях ЖЦ ПО?</a:t>
            </a:r>
          </a:p>
          <a:p>
            <a:r>
              <a:rPr lang="ru-RU" dirty="0"/>
              <a:t>Какая модель подходит тестировщику больше всего и почему?</a:t>
            </a:r>
          </a:p>
          <a:p>
            <a:r>
              <a:rPr lang="ru-RU" dirty="0"/>
              <a:t>Как можно доработать одну из существующих моделей?</a:t>
            </a:r>
          </a:p>
          <a:p>
            <a:r>
              <a:rPr lang="ru-RU" dirty="0"/>
              <a:t>Предложение новой модели ЖЦ, позволяющей оптимизировать и усовершенствовать процесс тестирования на всех этапах ЖЦ ПО.</a:t>
            </a:r>
          </a:p>
        </p:txBody>
      </p:sp>
    </p:spTree>
    <p:extLst>
      <p:ext uri="{BB962C8B-B14F-4D97-AF65-F5344CB8AC3E}">
        <p14:creationId xmlns:p14="http://schemas.microsoft.com/office/powerpoint/2010/main" val="339813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51EE3-9E04-48FA-AC84-2ECC3D42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ЖЦ ПО?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CE761D1-D046-4E49-B4AD-F2A185603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886" y="2577772"/>
            <a:ext cx="5468113" cy="3410426"/>
          </a:xfrm>
          <a:prstGeom prst="rect">
            <a:avLst/>
          </a:prstGeom>
        </p:spPr>
      </p:pic>
      <p:pic>
        <p:nvPicPr>
          <p:cNvPr id="1026" name="Picture 2" descr="Человечки с вопросом картинки, стоковые фото Человечки с вопросом |  Depositphotos">
            <a:extLst>
              <a:ext uri="{FF2B5EF4-FFF2-40B4-BE49-F238E27FC236}">
                <a16:creationId xmlns:a16="http://schemas.microsoft.com/office/drawing/2014/main" id="{FC10F4A4-21D7-4537-A31E-46D8F54FC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915" y="2331622"/>
            <a:ext cx="2855495" cy="390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84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09755-F3D1-4251-8947-7C1841CB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ЖЦ ПО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8D02EE-206A-4FC4-8FA5-59F3373B7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Среди моделей жизненного цикла программного обеспечения наиболее известны следующие:</a:t>
            </a:r>
          </a:p>
          <a:p>
            <a:r>
              <a:rPr lang="ru-RU" dirty="0"/>
              <a:t>Каскадная модель (она же «водопадная» - </a:t>
            </a:r>
            <a:r>
              <a:rPr lang="en-US" dirty="0"/>
              <a:t>waterfall)</a:t>
            </a:r>
            <a:r>
              <a:rPr lang="ru-RU" dirty="0"/>
              <a:t>;</a:t>
            </a:r>
          </a:p>
          <a:p>
            <a:r>
              <a:rPr lang="ru-RU" dirty="0"/>
              <a:t>Итерационная модель;</a:t>
            </a:r>
          </a:p>
          <a:p>
            <a:r>
              <a:rPr lang="ru-RU" dirty="0"/>
              <a:t>Инкрементная модель;</a:t>
            </a:r>
          </a:p>
          <a:p>
            <a:r>
              <a:rPr lang="ru-RU" dirty="0"/>
              <a:t>Спиральная модель.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8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F7CA8-85A5-47F3-8E03-7A473D51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</a:t>
            </a:r>
            <a:r>
              <a:rPr lang="ru-RU" dirty="0"/>
              <a:t>(каскадная модель)</a:t>
            </a:r>
            <a:endParaRPr lang="en-US" dirty="0"/>
          </a:p>
        </p:txBody>
      </p:sp>
      <p:pic>
        <p:nvPicPr>
          <p:cNvPr id="2050" name="Picture 2" descr="Каскадная модель ЖЦ">
            <a:extLst>
              <a:ext uri="{FF2B5EF4-FFF2-40B4-BE49-F238E27FC236}">
                <a16:creationId xmlns:a16="http://schemas.microsoft.com/office/drawing/2014/main" id="{D93F5686-2F5A-4696-87DD-ADB816A27F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350" y="2190416"/>
            <a:ext cx="5697300" cy="445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02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8E530-07F0-4451-A2FE-3E4D310A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Итерационная модель</a:t>
            </a:r>
            <a:endParaRPr lang="en-US" dirty="0"/>
          </a:p>
        </p:txBody>
      </p:sp>
      <p:pic>
        <p:nvPicPr>
          <p:cNvPr id="3074" name="Picture 2" descr="Итерационная модель ЖЦ">
            <a:extLst>
              <a:ext uri="{FF2B5EF4-FFF2-40B4-BE49-F238E27FC236}">
                <a16:creationId xmlns:a16="http://schemas.microsoft.com/office/drawing/2014/main" id="{44ECC3AA-6575-4929-99A1-923F645A5A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082" y="2141955"/>
            <a:ext cx="5717833" cy="446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10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A37A4-46C8-4C54-9A57-0FC2D326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Спиральная, инкрементальная модели</a:t>
            </a:r>
            <a:endParaRPr lang="en-US" dirty="0"/>
          </a:p>
        </p:txBody>
      </p:sp>
      <p:pic>
        <p:nvPicPr>
          <p:cNvPr id="4098" name="Picture 2" descr="Спиральная модель ЖЦ">
            <a:extLst>
              <a:ext uri="{FF2B5EF4-FFF2-40B4-BE49-F238E27FC236}">
                <a16:creationId xmlns:a16="http://schemas.microsoft.com/office/drawing/2014/main" id="{5FA1972E-2290-42FD-B1A3-914F70C09F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919" y="2116723"/>
            <a:ext cx="5812161" cy="454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37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8D75E-4FD5-4966-9D77-C433E69C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3977"/>
            <a:ext cx="10571998" cy="970450"/>
          </a:xfrm>
        </p:spPr>
        <p:txBody>
          <a:bodyPr/>
          <a:lstStyle/>
          <a:p>
            <a:r>
              <a:rPr lang="ru-RU" dirty="0"/>
              <a:t>Какую роль играет тестирование в различных моделях ЖЦ ПО?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369BC3-21B6-40CB-BBB9-D8F7DA4B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ru-RU" sz="2000" dirty="0"/>
              <a:t>Повышение качества продукта;</a:t>
            </a:r>
          </a:p>
          <a:p>
            <a:r>
              <a:rPr lang="ru-RU" sz="2000" dirty="0"/>
              <a:t>Проверка цели разработки;</a:t>
            </a:r>
          </a:p>
          <a:p>
            <a:r>
              <a:rPr lang="ru-RU" sz="2000" dirty="0"/>
              <a:t>Ожидание/реальность.</a:t>
            </a:r>
          </a:p>
          <a:p>
            <a:endParaRPr lang="en-US" sz="2000" dirty="0"/>
          </a:p>
        </p:txBody>
      </p:sp>
      <p:pic>
        <p:nvPicPr>
          <p:cNvPr id="5126" name="Picture 6" descr="Мобильное тестирование, автоматизация и тестирование API: С чем нужно уметь  работать тестировщику в 2021 году / Хабр">
            <a:extLst>
              <a:ext uri="{FF2B5EF4-FFF2-40B4-BE49-F238E27FC236}">
                <a16:creationId xmlns:a16="http://schemas.microsoft.com/office/drawing/2014/main" id="{964B9102-1E72-406A-951D-374BAAE39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1" y="2410338"/>
            <a:ext cx="6210299" cy="326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032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535CB-ED84-4AC3-88F4-AA30A444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Какая модель подходит тестировщику больше всего и почему?</a:t>
            </a:r>
            <a:endParaRPr lang="en-US" dirty="0"/>
          </a:p>
        </p:txBody>
      </p:sp>
      <p:pic>
        <p:nvPicPr>
          <p:cNvPr id="6146" name="Picture 2" descr="Разработка ПО. Модели разработки ПО.">
            <a:extLst>
              <a:ext uri="{FF2B5EF4-FFF2-40B4-BE49-F238E27FC236}">
                <a16:creationId xmlns:a16="http://schemas.microsoft.com/office/drawing/2014/main" id="{4B83CB31-AB88-4079-9F9D-4E3AB482B8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32" y="2588154"/>
            <a:ext cx="7762936" cy="382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411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86</TotalTime>
  <Words>288</Words>
  <Application>Microsoft Office PowerPoint</Application>
  <PresentationFormat>Широкоэкранный</PresentationFormat>
  <Paragraphs>36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2</vt:lpstr>
      <vt:lpstr>Цитаты</vt:lpstr>
      <vt:lpstr>Роль тестирования в различных моделях ЖЦ ПО</vt:lpstr>
      <vt:lpstr>План доклада</vt:lpstr>
      <vt:lpstr>Что такое ЖЦ ПО?</vt:lpstr>
      <vt:lpstr>Модели ЖЦ ПО</vt:lpstr>
      <vt:lpstr>Waterfall (каскадная модель)</vt:lpstr>
      <vt:lpstr>Итерационная модель</vt:lpstr>
      <vt:lpstr>Спиральная, инкрементальная модели</vt:lpstr>
      <vt:lpstr>Какую роль играет тестирование в различных моделях ЖЦ ПО?</vt:lpstr>
      <vt:lpstr>Какая модель подходит тестировщику больше всего и почему?</vt:lpstr>
      <vt:lpstr>Усовершенствование существующих моделей ЖЦ ПО, предложения новых</vt:lpstr>
      <vt:lpstr>Резюме</vt:lpstr>
      <vt:lpstr>Информационные источники</vt:lpstr>
      <vt:lpstr>Благодарю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Роль тестирования в различных моделях ЖЦ ПО</dc:title>
  <dc:creator>Artyom Shadon</dc:creator>
  <cp:lastModifiedBy>Artyom Shadon</cp:lastModifiedBy>
  <cp:revision>9</cp:revision>
  <dcterms:created xsi:type="dcterms:W3CDTF">2021-12-13T19:45:11Z</dcterms:created>
  <dcterms:modified xsi:type="dcterms:W3CDTF">2021-12-13T21:11:20Z</dcterms:modified>
</cp:coreProperties>
</file>