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F7525-FBDB-4B97-A7F2-0254F14D8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BASE de datos </a:t>
            </a:r>
            <a:r>
              <a:rPr lang="es-MX" dirty="0" err="1"/>
              <a:t>ecommerce</a:t>
            </a:r>
            <a:br>
              <a:rPr lang="es-MX" dirty="0"/>
            </a:br>
            <a:r>
              <a:rPr lang="es-MX" dirty="0"/>
              <a:t>olist.com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4A308-E6FC-4C51-9A75-651411E13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933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F689F-A4BB-408F-B677-7A1DA420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Comentarios de ordenes con score entre 4 y 5 de calificación</a:t>
            </a:r>
            <a:br>
              <a:rPr lang="en-US" sz="2900">
                <a:solidFill>
                  <a:schemeClr val="bg1"/>
                </a:solidFill>
              </a:rPr>
            </a:br>
            <a:endParaRPr lang="en-US" sz="290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F55130-7ECF-4F33-9003-FBB2509C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224" y="98612"/>
            <a:ext cx="4459706" cy="66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9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C915F-4142-459F-A782-C1E9A370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1989E-C83B-46B9-BE20-8B1B971C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Geolocalización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DF108B-E5C4-4757-BA75-14A89D41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51" y="643467"/>
            <a:ext cx="254279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2628B-1A9D-4C56-BF02-2691277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 sz="1800">
                <a:solidFill>
                  <a:schemeClr val="bg1"/>
                </a:solidFill>
              </a:rPr>
              <a:t>SUBCONSULTAS CON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5F232-A213-4A9F-AC9A-956A3014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Consultar vistas de productos vendidos y que muestre su score </a:t>
            </a:r>
          </a:p>
          <a:p>
            <a:endParaRPr lang="es-MX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CEEE35-3F74-4513-8D3F-4DCCCFF7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03076"/>
            <a:ext cx="6250769" cy="28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11C36-5C94-487F-AF58-D2120287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Creación de vista utilizando tabla de pagos y productos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7ACACF5-D375-44A6-850B-545CDE167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3" y="483987"/>
            <a:ext cx="3485394" cy="33013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30DCD1-2FEE-4CC0-B3A2-610BF369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07" y="76970"/>
            <a:ext cx="7686456" cy="38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56DC-FA9B-4183-ABC0-978B7B0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Olist.com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9DED2-7FE8-46BF-9415-06FD0CAF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Empresa de comercio en línea situada en Brasil </a:t>
            </a:r>
          </a:p>
          <a:p>
            <a:r>
              <a:rPr lang="es-MX" dirty="0"/>
              <a:t>Es una de las empresas más influyentes de Latino América, por la variedad y distribución de productos a nivel nacional y Merco Sur</a:t>
            </a:r>
          </a:p>
          <a:p>
            <a:endParaRPr lang="es-MX" dirty="0"/>
          </a:p>
        </p:txBody>
      </p:sp>
      <p:pic>
        <p:nvPicPr>
          <p:cNvPr id="1028" name="Picture 4" descr="Mercado Común del Sur (Mercosur) - RT">
            <a:extLst>
              <a:ext uri="{FF2B5EF4-FFF2-40B4-BE49-F238E27FC236}">
                <a16:creationId xmlns:a16="http://schemas.microsoft.com/office/drawing/2014/main" id="{D9BDFC12-39AD-4EC8-8337-16719727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224" y="3863788"/>
            <a:ext cx="3283568" cy="27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ist - Inicio | Facebook">
            <a:extLst>
              <a:ext uri="{FF2B5EF4-FFF2-40B4-BE49-F238E27FC236}">
                <a16:creationId xmlns:a16="http://schemas.microsoft.com/office/drawing/2014/main" id="{160A07E8-6386-4309-976B-91BCD7A3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4975"/>
            <a:ext cx="6579625" cy="24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BB55-2D41-45F7-8127-579B3976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D9F3F-9AB1-484A-9C5C-713EBED5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Tablas </a:t>
            </a:r>
          </a:p>
          <a:p>
            <a:r>
              <a:rPr lang="es-MX" dirty="0" err="1"/>
              <a:t>Customers</a:t>
            </a:r>
            <a:endParaRPr lang="es-MX" dirty="0"/>
          </a:p>
          <a:p>
            <a:r>
              <a:rPr lang="es-MX" dirty="0" err="1"/>
              <a:t>Geolocation</a:t>
            </a:r>
            <a:endParaRPr lang="es-MX" dirty="0"/>
          </a:p>
          <a:p>
            <a:r>
              <a:rPr lang="es-MX" dirty="0" err="1"/>
              <a:t>Orders</a:t>
            </a:r>
            <a:endParaRPr lang="es-MX" dirty="0"/>
          </a:p>
          <a:p>
            <a:r>
              <a:rPr lang="es-MX" dirty="0" err="1"/>
              <a:t>Payments</a:t>
            </a:r>
            <a:endParaRPr lang="es-MX" dirty="0"/>
          </a:p>
          <a:p>
            <a:r>
              <a:rPr lang="es-MX" dirty="0" err="1"/>
              <a:t>Reviews</a:t>
            </a:r>
            <a:endParaRPr lang="es-MX" dirty="0"/>
          </a:p>
          <a:p>
            <a:r>
              <a:rPr lang="es-MX" dirty="0" err="1"/>
              <a:t>Products</a:t>
            </a:r>
            <a:endParaRPr lang="es-MX" dirty="0"/>
          </a:p>
          <a:p>
            <a:r>
              <a:rPr lang="es-MX" dirty="0"/>
              <a:t>Sellers</a:t>
            </a:r>
          </a:p>
          <a:p>
            <a:r>
              <a:rPr lang="es-MX" dirty="0" err="1"/>
              <a:t>Category</a:t>
            </a:r>
            <a:r>
              <a:rPr lang="es-MX" dirty="0"/>
              <a:t> </a:t>
            </a:r>
            <a:r>
              <a:rPr lang="es-MX" dirty="0" err="1"/>
              <a:t>Name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87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A36B9-6D46-4452-86AA-C023EE59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6C14B-2A29-407E-ABDA-92B3BCF3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Encontrar los productos más vendidos en LATAM, dentro del comercio en línea</a:t>
            </a:r>
          </a:p>
          <a:p>
            <a:r>
              <a:rPr lang="es-MX" dirty="0"/>
              <a:t>Cuales son los tickets promedios de consumo en el comercio en línea </a:t>
            </a:r>
          </a:p>
          <a:p>
            <a:r>
              <a:rPr lang="es-MX" dirty="0"/>
              <a:t>Buscar tendencia de productos, maximizar y sacar provecho de los productos menos comercializados, pero con un ticket promedio alto y volumen monetario transaccional alto. </a:t>
            </a:r>
          </a:p>
        </p:txBody>
      </p:sp>
    </p:spTree>
    <p:extLst>
      <p:ext uri="{BB962C8B-B14F-4D97-AF65-F5344CB8AC3E}">
        <p14:creationId xmlns:p14="http://schemas.microsoft.com/office/powerpoint/2010/main" val="12633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623CA-FDC4-46CF-B30D-61FF5C25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schema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5A0DEB6-2F37-41BA-9A43-44CAEA80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323" y="0"/>
            <a:ext cx="8203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21EE-D880-47DB-B424-E61955AA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Ciudad con más clientes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ao Paulo mapa administrativo y político con la bandera Imagen ...">
            <a:extLst>
              <a:ext uri="{FF2B5EF4-FFF2-40B4-BE49-F238E27FC236}">
                <a16:creationId xmlns:a16="http://schemas.microsoft.com/office/drawing/2014/main" id="{8FF74583-B5E3-4183-AAC7-C7D66463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519" y="640080"/>
            <a:ext cx="3561912" cy="25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C8D27A-65A3-4724-8F22-DD25FDA4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80172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032D3F-FA99-4FB8-8ADC-4D1504E17074}"/>
              </a:ext>
            </a:extLst>
          </p:cNvPr>
          <p:cNvSpPr/>
          <p:nvPr/>
        </p:nvSpPr>
        <p:spPr>
          <a:xfrm>
            <a:off x="3388658" y="4078941"/>
            <a:ext cx="4626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Sao Paulo </a:t>
            </a:r>
            <a:r>
              <a:rPr lang="es-MX" dirty="0"/>
              <a:t> </a:t>
            </a:r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126</a:t>
            </a:r>
            <a:r>
              <a:rPr lang="es-MX" dirty="0"/>
              <a:t>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6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uál es la diferencia entre Visa y MasterCard? |Uniemprendia.es ...">
            <a:extLst>
              <a:ext uri="{FF2B5EF4-FFF2-40B4-BE49-F238E27FC236}">
                <a16:creationId xmlns:a16="http://schemas.microsoft.com/office/drawing/2014/main" id="{2BAC513B-47AE-4E62-8D1F-8909EF0F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3377509"/>
            <a:ext cx="4671595" cy="178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E3C8E-8340-4CF0-A436-4A53FC0C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s-MX" dirty="0"/>
              <a:t>Métodos de pago más concurridos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4BFA7F-2CF4-44AB-B049-282B4C2D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555813"/>
            <a:ext cx="5008855" cy="2680446"/>
          </a:xfrm>
          <a:prstGeom prst="rect">
            <a:avLst/>
          </a:prstGeom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BEA75CD-E578-41ED-8A0B-54D30030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A2A26-822D-41AB-9213-C15A266E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Mayores pagos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D3C12F4-F782-4595-BA67-407B90E5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715" y="3075127"/>
            <a:ext cx="7028571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0A2F-0D2C-4D4F-9F7B-3D8D5DDD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Vendedor más mencionado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93F382-5E63-4877-A425-C1D3D3ED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15" y="4352544"/>
            <a:ext cx="379877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se repiten</a:t>
            </a:r>
          </a:p>
          <a:p>
            <a:pPr marL="0" indent="0" algn="ctr"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9CC1201-AF99-468A-91CD-EBC60304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29" y="640080"/>
            <a:ext cx="3708292" cy="25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212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167</Words>
  <Application>Microsoft Office PowerPoint</Application>
  <PresentationFormat>Panorámica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Paquete</vt:lpstr>
      <vt:lpstr>BASE de datos ecommerce olist.com</vt:lpstr>
      <vt:lpstr>Olist.com</vt:lpstr>
      <vt:lpstr>Base de datos </vt:lpstr>
      <vt:lpstr>Mi objetivo </vt:lpstr>
      <vt:lpstr>schema</vt:lpstr>
      <vt:lpstr>Ciudad con más clientes </vt:lpstr>
      <vt:lpstr>Métodos de pago más concurridos</vt:lpstr>
      <vt:lpstr>Mayores pagos </vt:lpstr>
      <vt:lpstr>Vendedor más mencionado </vt:lpstr>
      <vt:lpstr>Comentarios de ordenes con score entre 4 y 5 de calificación </vt:lpstr>
      <vt:lpstr>consultas</vt:lpstr>
      <vt:lpstr>SUBCONSULTAS CON jOIN</vt:lpstr>
      <vt:lpstr>Creación de vista utilizando tabla de pagos y productos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ecommerce olist.com</dc:title>
  <dc:creator>Carlos Alberto Flores Sandoval</dc:creator>
  <cp:lastModifiedBy>Carlos Alberto Flores Sandoval</cp:lastModifiedBy>
  <cp:revision>5</cp:revision>
  <dcterms:created xsi:type="dcterms:W3CDTF">2020-06-27T05:04:05Z</dcterms:created>
  <dcterms:modified xsi:type="dcterms:W3CDTF">2020-06-27T19:00:57Z</dcterms:modified>
</cp:coreProperties>
</file>