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8" r:id="rId3"/>
    <p:sldId id="259" r:id="rId4"/>
    <p:sldId id="261" r:id="rId5"/>
    <p:sldId id="260" r:id="rId6"/>
    <p:sldId id="276" r:id="rId7"/>
    <p:sldId id="262" r:id="rId8"/>
    <p:sldId id="265" r:id="rId9"/>
    <p:sldId id="263" r:id="rId10"/>
    <p:sldId id="264" r:id="rId11"/>
    <p:sldId id="267" r:id="rId12"/>
    <p:sldId id="270" r:id="rId13"/>
    <p:sldId id="271" r:id="rId14"/>
    <p:sldId id="273" r:id="rId15"/>
    <p:sldId id="274" r:id="rId16"/>
    <p:sldId id="275" r:id="rId17"/>
    <p:sldId id="266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C7538A-76B6-4189-8F69-D7F3A2F7D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7D834E-7A1B-4B51-8228-0B96D84E9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676355-852D-4362-AC1E-2ABF84798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DBD9A9-1E64-44EE-8F57-758F11D5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85834C-CC40-4815-97AF-0FE19C31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235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AB0EAC-D1BE-4919-8103-8E79EBAA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85540C-86F6-42B6-9057-8FC76709E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5CBA7A-3545-48A6-944F-9E4D129F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EDC08F-36DA-44F8-BD70-EE9F4BF6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0EC9EF-E20A-4154-ACA8-2D3C3BA6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742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B585F5-DE81-4ED3-BD3F-D164DAD78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37D9F7-475D-45C4-A5CA-47459CBDE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AFF535-92A6-4B26-B179-4CBDC96C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AC8AA6-29D4-4666-B7EB-003AFBA8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218783-D669-49C8-8332-D3FE0E65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0220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98C47-8005-400F-B400-6DA4594F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9DD46F-1C5A-44AF-9BE8-820EFD151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202AC2-B83E-4FDE-A75F-75066386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090756-EACA-4B6F-99BB-B4986B1D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E368C6-531F-43C9-AE20-5C03EF7C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940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353CB-EF98-4297-A0A5-8B77CD7D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5E7674-620B-4919-BB40-74E8F2C83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9F5029-8A39-4106-A051-730A65C2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055F1B-2D83-40FF-99C6-768C1543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7FF0D4-19E3-45C5-8FF4-9223ADC7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928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94649F-80F0-452B-BBFE-89E28C5D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1F6E8A-C4C3-46ED-A5F1-6C4E93E58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AAEB14-9A9C-4A65-B41F-29041FDD1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1F9B76-D973-4B7B-BAF5-07F7EFF8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1858E9-D94B-4CE5-87EC-D0FC9356F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6872CE-A849-457B-BC66-43672B6B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803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8A250-1FF1-49E5-9DC1-32A4DA522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952C1D-5390-40D1-AE75-7D5BE27B7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AA4FB7-D130-44F8-A648-8C4EAEC55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9D47DDE-CB70-41A0-85FC-582971079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E9DB44B-BC7C-4682-AF82-0CF57EC80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6B0747-5584-4DE9-835F-37C8F812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9992984-5D88-4D99-BC44-BF582444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A6EA63-146D-4407-BFE0-64F89F78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285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B20192-ECEC-4606-BFCA-ACAE7E41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96F228-6ED4-4056-9317-607F3105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32782C-850A-47D4-AC39-A0CAFCBE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171AEB-D22E-49BD-923A-9A5AB9AF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312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E62F792-F038-4F59-8113-7D784089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55FB88-2904-4BFC-87E0-740520CF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3A74CF-8E06-469A-B06E-427440B6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273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4A8735-390B-45BD-8E10-DC87F781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0D4909-1BDA-4DB3-9910-CC2DDC301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A33F99-661F-4F9F-B3C3-104BD838E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789F4F-F7D5-4B52-A4C3-88987ECC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C436FC-C5BF-41E7-8188-84BF7750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4332DB-6375-414C-BA0F-C9C57AA5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232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AF6CDA-3C32-4E65-99F4-DB5B9F40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634593F-9F76-4D1D-ABF0-595AA2152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2FFA23-7006-4334-93DE-0FD7707F7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E89E8C-1132-42CB-BDEB-CBA2D56B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48959E-1DE8-4E24-9AAB-841DB0D9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AC1546-E981-406E-97B3-DFCAC71D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925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8D47A8-5124-49E8-AAE6-D0AE9AC79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E68819-AC7F-4AA2-B470-68FBA9A94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0A0496-3DD1-4B6F-93A9-395E6BC55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B6B45-1876-4A33-9D87-D6D351C14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051EB9-8EA2-46F2-BB28-B191F2727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1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bâtiment, cité, grand, assis&#10;&#10;Description générée automatiquement">
            <a:extLst>
              <a:ext uri="{FF2B5EF4-FFF2-40B4-BE49-F238E27FC236}">
                <a16:creationId xmlns:a16="http://schemas.microsoft.com/office/drawing/2014/main" id="{6CF04101-E0D4-4105-A8F6-73217A3E2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73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61C7968-4A46-4689-AB1E-51CA29617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6584" y="311968"/>
            <a:ext cx="4298832" cy="1088336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OFFICE RAGE</a:t>
            </a:r>
          </a:p>
        </p:txBody>
      </p:sp>
      <p:sp>
        <p:nvSpPr>
          <p:cNvPr id="20" name="Sous-titre 19">
            <a:extLst>
              <a:ext uri="{FF2B5EF4-FFF2-40B4-BE49-F238E27FC236}">
                <a16:creationId xmlns:a16="http://schemas.microsoft.com/office/drawing/2014/main" id="{FBAA5A9B-B58B-416D-9391-76D34BEFA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584" y="1617961"/>
            <a:ext cx="2458456" cy="616027"/>
          </a:xfrm>
        </p:spPr>
        <p:txBody>
          <a:bodyPr>
            <a:normAutofit/>
          </a:bodyPr>
          <a:lstStyle/>
          <a:p>
            <a:r>
              <a:rPr lang="fr-FR" b="1" dirty="0"/>
              <a:t>Alexandre SACHS</a:t>
            </a:r>
          </a:p>
        </p:txBody>
      </p:sp>
      <p:sp>
        <p:nvSpPr>
          <p:cNvPr id="23" name="Sous-titre 19">
            <a:extLst>
              <a:ext uri="{FF2B5EF4-FFF2-40B4-BE49-F238E27FC236}">
                <a16:creationId xmlns:a16="http://schemas.microsoft.com/office/drawing/2014/main" id="{FA048EA7-E52E-4C96-9A7F-23E5D2BEFD44}"/>
              </a:ext>
            </a:extLst>
          </p:cNvPr>
          <p:cNvSpPr txBox="1">
            <a:spLocks/>
          </p:cNvSpPr>
          <p:nvPr/>
        </p:nvSpPr>
        <p:spPr>
          <a:xfrm>
            <a:off x="4946021" y="3371316"/>
            <a:ext cx="2458456" cy="6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Charles </a:t>
            </a:r>
            <a:r>
              <a:rPr lang="fr-FR" b="1" dirty="0" err="1"/>
              <a:t>Descoust</a:t>
            </a:r>
            <a:endParaRPr lang="fr-FR" b="1" dirty="0"/>
          </a:p>
        </p:txBody>
      </p:sp>
      <p:sp>
        <p:nvSpPr>
          <p:cNvPr id="24" name="Sous-titre 19">
            <a:extLst>
              <a:ext uri="{FF2B5EF4-FFF2-40B4-BE49-F238E27FC236}">
                <a16:creationId xmlns:a16="http://schemas.microsoft.com/office/drawing/2014/main" id="{BD9014D6-A435-4343-95FD-BEF39B9EEDA0}"/>
              </a:ext>
            </a:extLst>
          </p:cNvPr>
          <p:cNvSpPr txBox="1">
            <a:spLocks/>
          </p:cNvSpPr>
          <p:nvPr/>
        </p:nvSpPr>
        <p:spPr>
          <a:xfrm>
            <a:off x="7016188" y="1712272"/>
            <a:ext cx="2458456" cy="6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Raphaël Guy</a:t>
            </a:r>
          </a:p>
        </p:txBody>
      </p:sp>
      <p:sp>
        <p:nvSpPr>
          <p:cNvPr id="25" name="Sous-titre 19">
            <a:extLst>
              <a:ext uri="{FF2B5EF4-FFF2-40B4-BE49-F238E27FC236}">
                <a16:creationId xmlns:a16="http://schemas.microsoft.com/office/drawing/2014/main" id="{BA926F7D-99CD-4681-8F4E-01D62A58E841}"/>
              </a:ext>
            </a:extLst>
          </p:cNvPr>
          <p:cNvSpPr txBox="1">
            <a:spLocks/>
          </p:cNvSpPr>
          <p:nvPr/>
        </p:nvSpPr>
        <p:spPr>
          <a:xfrm>
            <a:off x="1352177" y="2715150"/>
            <a:ext cx="2458456" cy="6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Kellian CIPIERRE</a:t>
            </a:r>
          </a:p>
        </p:txBody>
      </p:sp>
    </p:spTree>
    <p:extLst>
      <p:ext uri="{BB962C8B-B14F-4D97-AF65-F5344CB8AC3E}">
        <p14:creationId xmlns:p14="http://schemas.microsoft.com/office/powerpoint/2010/main" val="229384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194D6EF-1EB7-4F41-97C0-9338EBA11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3320859"/>
            <a:ext cx="4524973" cy="2076333"/>
          </a:xfrm>
        </p:spPr>
        <p:txBody>
          <a:bodyPr anchor="t">
            <a:normAutofit/>
          </a:bodyPr>
          <a:lstStyle/>
          <a:p>
            <a:pPr algn="l"/>
            <a:r>
              <a:rPr lang="fr-FR" sz="4800" b="1" dirty="0">
                <a:latin typeface="+mn-lt"/>
                <a:cs typeface="Times New Roman" panose="02020603050405020304" pitchFamily="18" charset="0"/>
              </a:rPr>
              <a:t>Objectif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273DAB-9465-440A-9C2A-2470A58A43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1" r="-1" b="12178"/>
          <a:stretch/>
        </p:blipFill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pic>
        <p:nvPicPr>
          <p:cNvPr id="14" name="Image 13" descr="Une image contenant animal, assis, noir&#10;&#10;Description générée automatiquement">
            <a:extLst>
              <a:ext uri="{FF2B5EF4-FFF2-40B4-BE49-F238E27FC236}">
                <a16:creationId xmlns:a16="http://schemas.microsoft.com/office/drawing/2014/main" id="{9BD099BC-8BBC-4039-AAF2-3FABEEF6B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95" y="123410"/>
            <a:ext cx="2187478" cy="187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05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bâtiment, cité, grand, assis&#10;&#10;Description générée automatiquement">
            <a:extLst>
              <a:ext uri="{FF2B5EF4-FFF2-40B4-BE49-F238E27FC236}">
                <a16:creationId xmlns:a16="http://schemas.microsoft.com/office/drawing/2014/main" id="{6CF04101-E0D4-4105-A8F6-73217A3E2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73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61C7968-4A46-4689-AB1E-51CA29617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93" y="135800"/>
            <a:ext cx="5113526" cy="1088336"/>
          </a:xfrm>
        </p:spPr>
        <p:txBody>
          <a:bodyPr>
            <a:normAutofit fontScale="90000"/>
          </a:bodyPr>
          <a:lstStyle/>
          <a:p>
            <a:r>
              <a:rPr lang="fr-FR" b="1" dirty="0">
                <a:latin typeface="+mn-lt"/>
                <a:cs typeface="Times New Roman" panose="02020603050405020304" pitchFamily="18" charset="0"/>
              </a:rPr>
              <a:t>Charles </a:t>
            </a:r>
            <a:r>
              <a:rPr lang="fr-FR" b="1" dirty="0" err="1">
                <a:latin typeface="+mn-lt"/>
                <a:cs typeface="Times New Roman" panose="02020603050405020304" pitchFamily="18" charset="0"/>
              </a:rPr>
              <a:t>Descoust</a:t>
            </a:r>
            <a:endParaRPr lang="fr-FR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60E5276E-3E16-4C3C-8A3E-19C48B07F125}"/>
              </a:ext>
            </a:extLst>
          </p:cNvPr>
          <p:cNvSpPr txBox="1">
            <a:spLocks/>
          </p:cNvSpPr>
          <p:nvPr/>
        </p:nvSpPr>
        <p:spPr>
          <a:xfrm>
            <a:off x="3335586" y="2340664"/>
            <a:ext cx="5113526" cy="10883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err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Level</a:t>
            </a:r>
            <a:r>
              <a:rPr lang="fr-FR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409358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bâtiment, cité, grand, assis&#10;&#10;Description générée automatiquement">
            <a:extLst>
              <a:ext uri="{FF2B5EF4-FFF2-40B4-BE49-F238E27FC236}">
                <a16:creationId xmlns:a16="http://schemas.microsoft.com/office/drawing/2014/main" id="{6CF04101-E0D4-4105-A8F6-73217A3E2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73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61C7968-4A46-4689-AB1E-51CA29617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93" y="135800"/>
            <a:ext cx="5113526" cy="1088336"/>
          </a:xfrm>
        </p:spPr>
        <p:txBody>
          <a:bodyPr>
            <a:normAutofit/>
          </a:bodyPr>
          <a:lstStyle/>
          <a:p>
            <a:r>
              <a:rPr lang="fr-FR" b="1" dirty="0" err="1">
                <a:latin typeface="+mn-lt"/>
                <a:cs typeface="Times New Roman" panose="02020603050405020304" pitchFamily="18" charset="0"/>
              </a:rPr>
              <a:t>Kellian</a:t>
            </a:r>
            <a:r>
              <a:rPr lang="fr-FR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fr-FR" b="1" dirty="0" err="1">
                <a:latin typeface="+mn-lt"/>
                <a:cs typeface="Times New Roman" panose="02020603050405020304" pitchFamily="18" charset="0"/>
              </a:rPr>
              <a:t>Cipierre</a:t>
            </a:r>
            <a:endParaRPr lang="fr-FR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60E5276E-3E16-4C3C-8A3E-19C48B07F125}"/>
              </a:ext>
            </a:extLst>
          </p:cNvPr>
          <p:cNvSpPr txBox="1">
            <a:spLocks/>
          </p:cNvSpPr>
          <p:nvPr/>
        </p:nvSpPr>
        <p:spPr>
          <a:xfrm>
            <a:off x="3335586" y="2340664"/>
            <a:ext cx="5113526" cy="10883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Enemies</a:t>
            </a:r>
          </a:p>
        </p:txBody>
      </p:sp>
    </p:spTree>
    <p:extLst>
      <p:ext uri="{BB962C8B-B14F-4D97-AF65-F5344CB8AC3E}">
        <p14:creationId xmlns:p14="http://schemas.microsoft.com/office/powerpoint/2010/main" val="343548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bâtiment, cité, grand, assis&#10;&#10;Description générée automatiquement">
            <a:extLst>
              <a:ext uri="{FF2B5EF4-FFF2-40B4-BE49-F238E27FC236}">
                <a16:creationId xmlns:a16="http://schemas.microsoft.com/office/drawing/2014/main" id="{6CF04101-E0D4-4105-A8F6-73217A3E2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73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61C7968-4A46-4689-AB1E-51CA29617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93" y="135800"/>
            <a:ext cx="5113526" cy="1088336"/>
          </a:xfrm>
        </p:spPr>
        <p:txBody>
          <a:bodyPr>
            <a:normAutofit/>
          </a:bodyPr>
          <a:lstStyle/>
          <a:p>
            <a:r>
              <a:rPr lang="fr-FR" b="1" dirty="0">
                <a:latin typeface="+mn-lt"/>
                <a:cs typeface="Times New Roman" panose="02020603050405020304" pitchFamily="18" charset="0"/>
              </a:rPr>
              <a:t>Raphaël Guy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60E5276E-3E16-4C3C-8A3E-19C48B07F125}"/>
              </a:ext>
            </a:extLst>
          </p:cNvPr>
          <p:cNvSpPr txBox="1">
            <a:spLocks/>
          </p:cNvSpPr>
          <p:nvPr/>
        </p:nvSpPr>
        <p:spPr>
          <a:xfrm>
            <a:off x="3335586" y="2340664"/>
            <a:ext cx="5113526" cy="10883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Player</a:t>
            </a:r>
          </a:p>
        </p:txBody>
      </p:sp>
    </p:spTree>
    <p:extLst>
      <p:ext uri="{BB962C8B-B14F-4D97-AF65-F5344CB8AC3E}">
        <p14:creationId xmlns:p14="http://schemas.microsoft.com/office/powerpoint/2010/main" val="56721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bâtiment, cité, grand, assis&#10;&#10;Description générée automatiquement">
            <a:extLst>
              <a:ext uri="{FF2B5EF4-FFF2-40B4-BE49-F238E27FC236}">
                <a16:creationId xmlns:a16="http://schemas.microsoft.com/office/drawing/2014/main" id="{6CF04101-E0D4-4105-A8F6-73217A3E2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73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61C7968-4A46-4689-AB1E-51CA29617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93" y="135800"/>
            <a:ext cx="5113526" cy="1088336"/>
          </a:xfrm>
        </p:spPr>
        <p:txBody>
          <a:bodyPr>
            <a:normAutofit fontScale="90000"/>
          </a:bodyPr>
          <a:lstStyle/>
          <a:p>
            <a:r>
              <a:rPr lang="fr-FR" b="1" dirty="0">
                <a:latin typeface="+mn-lt"/>
                <a:cs typeface="Times New Roman" panose="02020603050405020304" pitchFamily="18" charset="0"/>
              </a:rPr>
              <a:t>Alexandre Sachs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60E5276E-3E16-4C3C-8A3E-19C48B07F125}"/>
              </a:ext>
            </a:extLst>
          </p:cNvPr>
          <p:cNvSpPr txBox="1">
            <a:spLocks/>
          </p:cNvSpPr>
          <p:nvPr/>
        </p:nvSpPr>
        <p:spPr>
          <a:xfrm>
            <a:off x="3335586" y="2340664"/>
            <a:ext cx="5113526" cy="10883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Menus</a:t>
            </a:r>
          </a:p>
        </p:txBody>
      </p:sp>
    </p:spTree>
    <p:extLst>
      <p:ext uri="{BB962C8B-B14F-4D97-AF65-F5344CB8AC3E}">
        <p14:creationId xmlns:p14="http://schemas.microsoft.com/office/powerpoint/2010/main" val="356749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bâtiment, cité, grand, assis&#10;&#10;Description générée automatiquement">
            <a:extLst>
              <a:ext uri="{FF2B5EF4-FFF2-40B4-BE49-F238E27FC236}">
                <a16:creationId xmlns:a16="http://schemas.microsoft.com/office/drawing/2014/main" id="{6CF04101-E0D4-4105-A8F6-73217A3E2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732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7538FCEB-FA3E-4EFF-A35E-E2AA81208F96}"/>
              </a:ext>
            </a:extLst>
          </p:cNvPr>
          <p:cNvSpPr txBox="1">
            <a:spLocks/>
          </p:cNvSpPr>
          <p:nvPr/>
        </p:nvSpPr>
        <p:spPr>
          <a:xfrm>
            <a:off x="214881" y="100804"/>
            <a:ext cx="5113526" cy="10883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Demonstration</a:t>
            </a:r>
            <a:endParaRPr lang="en-GB" b="1" dirty="0">
              <a:solidFill>
                <a:srgbClr val="FF000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3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bâtiment, cité, grand, assis&#10;&#10;Description générée automatiquement">
            <a:extLst>
              <a:ext uri="{FF2B5EF4-FFF2-40B4-BE49-F238E27FC236}">
                <a16:creationId xmlns:a16="http://schemas.microsoft.com/office/drawing/2014/main" id="{6CF04101-E0D4-4105-A8F6-73217A3E2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8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bâtiment, cité, grand, assis&#10;&#10;Description générée automatiquement">
            <a:extLst>
              <a:ext uri="{FF2B5EF4-FFF2-40B4-BE49-F238E27FC236}">
                <a16:creationId xmlns:a16="http://schemas.microsoft.com/office/drawing/2014/main" id="{6CF04101-E0D4-4105-A8F6-73217A3E2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73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61C7968-4A46-4689-AB1E-51CA29617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6584" y="311968"/>
            <a:ext cx="4298832" cy="1088336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OFFICE RAGE</a:t>
            </a:r>
          </a:p>
        </p:txBody>
      </p:sp>
      <p:sp>
        <p:nvSpPr>
          <p:cNvPr id="20" name="Sous-titre 19">
            <a:extLst>
              <a:ext uri="{FF2B5EF4-FFF2-40B4-BE49-F238E27FC236}">
                <a16:creationId xmlns:a16="http://schemas.microsoft.com/office/drawing/2014/main" id="{FBAA5A9B-B58B-416D-9391-76D34BEFA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584" y="1617961"/>
            <a:ext cx="2458456" cy="616027"/>
          </a:xfrm>
        </p:spPr>
        <p:txBody>
          <a:bodyPr>
            <a:normAutofit/>
          </a:bodyPr>
          <a:lstStyle/>
          <a:p>
            <a:r>
              <a:rPr lang="fr-FR" b="1" dirty="0"/>
              <a:t>Alexandre SACHS</a:t>
            </a:r>
          </a:p>
        </p:txBody>
      </p:sp>
      <p:sp>
        <p:nvSpPr>
          <p:cNvPr id="23" name="Sous-titre 19">
            <a:extLst>
              <a:ext uri="{FF2B5EF4-FFF2-40B4-BE49-F238E27FC236}">
                <a16:creationId xmlns:a16="http://schemas.microsoft.com/office/drawing/2014/main" id="{FA048EA7-E52E-4C96-9A7F-23E5D2BEFD44}"/>
              </a:ext>
            </a:extLst>
          </p:cNvPr>
          <p:cNvSpPr txBox="1">
            <a:spLocks/>
          </p:cNvSpPr>
          <p:nvPr/>
        </p:nvSpPr>
        <p:spPr>
          <a:xfrm>
            <a:off x="4946021" y="3371316"/>
            <a:ext cx="2458456" cy="6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Charles </a:t>
            </a:r>
            <a:r>
              <a:rPr lang="fr-FR" b="1" dirty="0" err="1"/>
              <a:t>Descoust</a:t>
            </a:r>
            <a:endParaRPr lang="fr-FR" b="1" dirty="0"/>
          </a:p>
        </p:txBody>
      </p:sp>
      <p:sp>
        <p:nvSpPr>
          <p:cNvPr id="24" name="Sous-titre 19">
            <a:extLst>
              <a:ext uri="{FF2B5EF4-FFF2-40B4-BE49-F238E27FC236}">
                <a16:creationId xmlns:a16="http://schemas.microsoft.com/office/drawing/2014/main" id="{BD9014D6-A435-4343-95FD-BEF39B9EEDA0}"/>
              </a:ext>
            </a:extLst>
          </p:cNvPr>
          <p:cNvSpPr txBox="1">
            <a:spLocks/>
          </p:cNvSpPr>
          <p:nvPr/>
        </p:nvSpPr>
        <p:spPr>
          <a:xfrm>
            <a:off x="7016188" y="1712272"/>
            <a:ext cx="2458456" cy="6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Raphaël Guy</a:t>
            </a:r>
          </a:p>
        </p:txBody>
      </p:sp>
      <p:sp>
        <p:nvSpPr>
          <p:cNvPr id="25" name="Sous-titre 19">
            <a:extLst>
              <a:ext uri="{FF2B5EF4-FFF2-40B4-BE49-F238E27FC236}">
                <a16:creationId xmlns:a16="http://schemas.microsoft.com/office/drawing/2014/main" id="{BA926F7D-99CD-4681-8F4E-01D62A58E841}"/>
              </a:ext>
            </a:extLst>
          </p:cNvPr>
          <p:cNvSpPr txBox="1">
            <a:spLocks/>
          </p:cNvSpPr>
          <p:nvPr/>
        </p:nvSpPr>
        <p:spPr>
          <a:xfrm>
            <a:off x="1352177" y="2715150"/>
            <a:ext cx="2458456" cy="6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Kellian CIPIERRE</a:t>
            </a:r>
          </a:p>
        </p:txBody>
      </p:sp>
    </p:spTree>
    <p:extLst>
      <p:ext uri="{BB962C8B-B14F-4D97-AF65-F5344CB8AC3E}">
        <p14:creationId xmlns:p14="http://schemas.microsoft.com/office/powerpoint/2010/main" val="222710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bâtiment, cité, grand, assis&#10;&#10;Description générée automatiquement">
            <a:extLst>
              <a:ext uri="{FF2B5EF4-FFF2-40B4-BE49-F238E27FC236}">
                <a16:creationId xmlns:a16="http://schemas.microsoft.com/office/drawing/2014/main" id="{6CF04101-E0D4-4105-A8F6-73217A3E2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73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61C7968-4A46-4689-AB1E-51CA29617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06868"/>
            <a:ext cx="3926048" cy="2770555"/>
          </a:xfrm>
        </p:spPr>
        <p:txBody>
          <a:bodyPr>
            <a:normAutofit fontScale="90000"/>
          </a:bodyPr>
          <a:lstStyle/>
          <a:p>
            <a:r>
              <a:rPr lang="en-GB" sz="54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3D Game</a:t>
            </a:r>
            <a:br>
              <a:rPr lang="en-GB" sz="54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GB" sz="54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Action</a:t>
            </a:r>
            <a:br>
              <a:rPr lang="en-GB" sz="54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GB" sz="54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Adventure</a:t>
            </a:r>
            <a:br>
              <a:rPr lang="en-GB" sz="54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GB" sz="54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Beat Them All</a:t>
            </a:r>
          </a:p>
        </p:txBody>
      </p:sp>
      <p:pic>
        <p:nvPicPr>
          <p:cNvPr id="6" name="Image 5" descr="Une image contenant sombre, allumé, ordinateur, assis&#10;&#10;Description générée automatiquement">
            <a:extLst>
              <a:ext uri="{FF2B5EF4-FFF2-40B4-BE49-F238E27FC236}">
                <a16:creationId xmlns:a16="http://schemas.microsoft.com/office/drawing/2014/main" id="{242F028D-F426-4A1D-A3E8-06B1E5B1B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208" y="242207"/>
            <a:ext cx="4430486" cy="160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57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C195D4D0-27DC-4CA5-8AF6-42E817F86C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9" r="24994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9" name="Image 8" descr="Une image contenant ordinateur, dessin, table&#10;&#10;Description générée automatiquement">
            <a:extLst>
              <a:ext uri="{FF2B5EF4-FFF2-40B4-BE49-F238E27FC236}">
                <a16:creationId xmlns:a16="http://schemas.microsoft.com/office/drawing/2014/main" id="{FC59685C-EF80-4E38-AAB2-1014748047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9" r="2834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horloge, objet, signe&#10;&#10;Description générée automatiquement">
            <a:extLst>
              <a:ext uri="{FF2B5EF4-FFF2-40B4-BE49-F238E27FC236}">
                <a16:creationId xmlns:a16="http://schemas.microsoft.com/office/drawing/2014/main" id="{DB4BCADF-8779-42E3-B6A2-546CE12525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3" r="24426" b="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6" name="Image 5" descr="Une image contenant horloge, réfrigérateur&#10;&#10;Description générée automatiquement">
            <a:extLst>
              <a:ext uri="{FF2B5EF4-FFF2-40B4-BE49-F238E27FC236}">
                <a16:creationId xmlns:a16="http://schemas.microsoft.com/office/drawing/2014/main" id="{BC3CBA4B-3272-41CB-847A-6F5EEFAC5C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r="8042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7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office employee bullied cartoon&quot;">
            <a:extLst>
              <a:ext uri="{FF2B5EF4-FFF2-40B4-BE49-F238E27FC236}">
                <a16:creationId xmlns:a16="http://schemas.microsoft.com/office/drawing/2014/main" id="{513FC5CD-D668-4408-97F8-85ED24B0C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1" b="1122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5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office employee crazy cartoon&quot;">
            <a:extLst>
              <a:ext uri="{FF2B5EF4-FFF2-40B4-BE49-F238E27FC236}">
                <a16:creationId xmlns:a16="http://schemas.microsoft.com/office/drawing/2014/main" id="{D0F43370-35A2-408A-941A-0012759E4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0344" y="643467"/>
            <a:ext cx="4637912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office employee crazy cartoon&quot;">
            <a:extLst>
              <a:ext uri="{FF2B5EF4-FFF2-40B4-BE49-F238E27FC236}">
                <a16:creationId xmlns:a16="http://schemas.microsoft.com/office/drawing/2014/main" id="{916B2909-7B3B-416A-9E8B-7D69104FC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5" y="974990"/>
            <a:ext cx="5291667" cy="490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06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able, pièce, ordinateur, compteur&#10;&#10;Description générée automatiquement">
            <a:extLst>
              <a:ext uri="{FF2B5EF4-FFF2-40B4-BE49-F238E27FC236}">
                <a16:creationId xmlns:a16="http://schemas.microsoft.com/office/drawing/2014/main" id="{F0248986-8C8E-4A50-8D14-A4E4BB999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85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AAA65C8-2AA9-4725-BD45-C03570CA4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759" y="4451955"/>
            <a:ext cx="597159" cy="44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3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able, pièce, ordinateur, compteur&#10;&#10;Description générée automatiquement">
            <a:extLst>
              <a:ext uri="{FF2B5EF4-FFF2-40B4-BE49-F238E27FC236}">
                <a16:creationId xmlns:a16="http://schemas.microsoft.com/office/drawing/2014/main" id="{F0248986-8C8E-4A50-8D14-A4E4BB999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85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AAA65C8-2AA9-4725-BD45-C03570CA4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759" y="4451955"/>
            <a:ext cx="597159" cy="442271"/>
          </a:xfrm>
          <a:prstGeom prst="rect">
            <a:avLst/>
          </a:prstGeom>
        </p:spPr>
      </p:pic>
      <p:pic>
        <p:nvPicPr>
          <p:cNvPr id="5" name="Image 4" descr="Une image contenant fleur&#10;&#10;Description générée automatiquement">
            <a:extLst>
              <a:ext uri="{FF2B5EF4-FFF2-40B4-BE49-F238E27FC236}">
                <a16:creationId xmlns:a16="http://schemas.microsoft.com/office/drawing/2014/main" id="{6B9246BD-8CAB-40B0-AEBB-E107882F9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237" y="1705164"/>
            <a:ext cx="4361697" cy="434340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E75A5A1-C982-4F8B-BC64-8FC8FA3A21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34" y="-309465"/>
            <a:ext cx="4627387" cy="46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7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able, pièce, ordinateur, compteur&#10;&#10;Description générée automatiquement">
            <a:extLst>
              <a:ext uri="{FF2B5EF4-FFF2-40B4-BE49-F238E27FC236}">
                <a16:creationId xmlns:a16="http://schemas.microsoft.com/office/drawing/2014/main" id="{F0248986-8C8E-4A50-8D14-A4E4BB999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85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AAA65C8-2AA9-4725-BD45-C03570CA4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140" y="1342239"/>
            <a:ext cx="5906055" cy="4374173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5194D6EF-1EB7-4F41-97C0-9338EBA11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4860"/>
            <a:ext cx="2976465" cy="891507"/>
          </a:xfrm>
        </p:spPr>
        <p:txBody>
          <a:bodyPr>
            <a:normAutofit/>
          </a:bodyPr>
          <a:lstStyle/>
          <a:p>
            <a:r>
              <a:rPr lang="fr-FR" sz="5400" b="1" dirty="0" err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Rewards</a:t>
            </a:r>
            <a:endParaRPr lang="fr-FR" sz="5400" b="1" dirty="0">
              <a:solidFill>
                <a:srgbClr val="FF000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17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46</Words>
  <Application>Microsoft Office PowerPoint</Application>
  <PresentationFormat>Widescreen</PresentationFormat>
  <Paragraphs>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OFFICE RAGE</vt:lpstr>
      <vt:lpstr>3D Game Action Adventure Beat Them 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Rewards</vt:lpstr>
      <vt:lpstr>Objectif</vt:lpstr>
      <vt:lpstr>Charles Descoust</vt:lpstr>
      <vt:lpstr>Kellian Cipierre</vt:lpstr>
      <vt:lpstr>Raphaël Guy</vt:lpstr>
      <vt:lpstr>Alexandre Sachs</vt:lpstr>
      <vt:lpstr>PowerPoint Presentation</vt:lpstr>
      <vt:lpstr>PowerPoint Presentation</vt:lpstr>
      <vt:lpstr>OFFICE 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RAGE</dc:title>
  <dc:creator>alexandre sachs</dc:creator>
  <cp:lastModifiedBy>alexandre sachs</cp:lastModifiedBy>
  <cp:revision>6</cp:revision>
  <dcterms:created xsi:type="dcterms:W3CDTF">2019-12-04T12:56:35Z</dcterms:created>
  <dcterms:modified xsi:type="dcterms:W3CDTF">2019-12-16T03:21:52Z</dcterms:modified>
</cp:coreProperties>
</file>