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9" r:id="rId4"/>
    <p:sldId id="261" r:id="rId5"/>
    <p:sldId id="260" r:id="rId6"/>
    <p:sldId id="267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7538A-76B6-4189-8F69-D7F3A2F7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7D834E-7A1B-4B51-8228-0B96D84E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6355-852D-4362-AC1E-2ABF8479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BD9A9-1E64-44EE-8F57-758F11D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5834C-CC40-4815-97AF-0FE19C31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35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B0EAC-D1BE-4919-8103-8E79EBA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85540C-86F6-42B6-9057-8FC76709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BA7A-3545-48A6-944F-9E4D129F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C08F-36DA-44F8-BD70-EE9F4BF6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EC9EF-E20A-4154-ACA8-2D3C3BA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4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585F5-DE81-4ED3-BD3F-D164DAD78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37D9F7-475D-45C4-A5CA-47459CBD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FF535-92A6-4B26-B179-4CBDC96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C8AA6-29D4-4666-B7EB-003AFBA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18783-D669-49C8-8332-D3FE0E6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220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98C47-8005-400F-B400-6DA4594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DD46F-1C5A-44AF-9BE8-820EFD15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02AC2-B83E-4FDE-A75F-7506638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90756-EACA-4B6F-99BB-B4986B1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368C6-531F-43C9-AE20-5C03EF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40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53CB-EF98-4297-A0A5-8B77CD7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E7674-620B-4919-BB40-74E8F2C8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5029-8A39-4106-A051-730A65C2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55F1B-2D83-40FF-99C6-768C154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FF0D4-19E3-45C5-8FF4-9223ADC7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2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4649F-80F0-452B-BBFE-89E28C5D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F6E8A-C4C3-46ED-A5F1-6C4E93E5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AEB14-9A9C-4A65-B41F-29041FDD1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1F9B76-D973-4B7B-BAF5-07F7EFF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1858E9-D94B-4CE5-87EC-D0FC935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872CE-A849-457B-BC66-43672B6B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03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A250-1FF1-49E5-9DC1-32A4DA52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52C1D-5390-40D1-AE75-7D5BE27B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AA4FB7-D130-44F8-A648-8C4EAEC5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47DDE-CB70-41A0-85FC-582971079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9DB44B-BC7C-4682-AF82-0CF57EC80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B0747-5584-4DE9-835F-37C8F81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992984-5D88-4D99-BC44-BF58244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6EA63-146D-4407-BFE0-64F89F78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85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0192-ECEC-4606-BFCA-ACAE7E4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96F228-6ED4-4056-9317-607F310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32782C-850A-47D4-AC39-A0CAFCB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171AEB-D22E-49BD-923A-9A5AB9A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12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62F792-F038-4F59-8113-7D784089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55FB88-2904-4BFC-87E0-740520C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A74CF-8E06-469A-B06E-427440B6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27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A8735-390B-45BD-8E10-DC87F781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D4909-1BDA-4DB3-9910-CC2DDC30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33F99-661F-4F9F-B3C3-104BD838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89F4F-F7D5-4B52-A4C3-88987ECC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436FC-C5BF-41E7-8188-84BF7750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4332DB-6375-414C-BA0F-C9C57AA5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3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F6CDA-3C32-4E65-99F4-DB5B9F4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34593F-9F76-4D1D-ABF0-595AA215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FFA23-7006-4334-93DE-0FD7707F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89E8C-1132-42CB-BDEB-CBA2D56B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8959E-1DE8-4E24-9AAB-841DB0D9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C1546-E981-406E-97B3-DFCAC71D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2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8D47A8-5124-49E8-AAE6-D0AE9AC7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68819-AC7F-4AA2-B470-68FBA9A9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A0496-3DD1-4B6F-93A9-395E6BC55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B6B45-1876-4A33-9D87-D6D351C14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51EB9-8EA2-46F2-BB28-B191F272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938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 b="1" dirty="0">
                <a:latin typeface="+mn-lt"/>
                <a:cs typeface="Times New Roman" panose="02020603050405020304" pitchFamily="18" charset="0"/>
              </a:rPr>
              <a:t>Objectif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73DAB-9465-440A-9C2A-2470A58A4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r="-1" b="1217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14" name="Image 13" descr="Une image contenant animal, assis, noir&#10;&#10;Description générée automatiquement">
            <a:extLst>
              <a:ext uri="{FF2B5EF4-FFF2-40B4-BE49-F238E27FC236}">
                <a16:creationId xmlns:a16="http://schemas.microsoft.com/office/drawing/2014/main" id="{9BD099BC-8BBC-4039-AAF2-3FABEEF6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95" y="123410"/>
            <a:ext cx="2187478" cy="18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271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6868"/>
            <a:ext cx="3926048" cy="2770555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3D Game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Action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Adventure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Beat Them All</a:t>
            </a:r>
          </a:p>
        </p:txBody>
      </p:sp>
      <p:pic>
        <p:nvPicPr>
          <p:cNvPr id="6" name="Image 5" descr="Une image contenant sombre, allumé, ordinateur, assis&#10;&#10;Description générée automatiquement">
            <a:extLst>
              <a:ext uri="{FF2B5EF4-FFF2-40B4-BE49-F238E27FC236}">
                <a16:creationId xmlns:a16="http://schemas.microsoft.com/office/drawing/2014/main" id="{242F028D-F426-4A1D-A3E8-06B1E5B1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08" y="242207"/>
            <a:ext cx="4430486" cy="16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C195D4D0-27DC-4CA5-8AF6-42E817F86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r="2499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9" name="Image 8" descr="Une image contenant ordinateur, dessin, table&#10;&#10;Description générée automatiquement">
            <a:extLst>
              <a:ext uri="{FF2B5EF4-FFF2-40B4-BE49-F238E27FC236}">
                <a16:creationId xmlns:a16="http://schemas.microsoft.com/office/drawing/2014/main" id="{FC59685C-EF80-4E38-AAB2-101474804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9" r="2834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horloge, objet, signe&#10;&#10;Description générée automatiquement">
            <a:extLst>
              <a:ext uri="{FF2B5EF4-FFF2-40B4-BE49-F238E27FC236}">
                <a16:creationId xmlns:a16="http://schemas.microsoft.com/office/drawing/2014/main" id="{DB4BCADF-8779-42E3-B6A2-546CE125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r="24426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Image 5" descr="Une image contenant horloge, réfrigérateur&#10;&#10;Description générée automatiquement">
            <a:extLst>
              <a:ext uri="{FF2B5EF4-FFF2-40B4-BE49-F238E27FC236}">
                <a16:creationId xmlns:a16="http://schemas.microsoft.com/office/drawing/2014/main" id="{BC3CBA4B-3272-41CB-847A-6F5EEFAC5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804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ffice employee bullied cartoon&quot;">
            <a:extLst>
              <a:ext uri="{FF2B5EF4-FFF2-40B4-BE49-F238E27FC236}">
                <a16:creationId xmlns:a16="http://schemas.microsoft.com/office/drawing/2014/main" id="{513FC5CD-D668-4408-97F8-85ED24B0C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 b="112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office employee crazy cartoon&quot;">
            <a:extLst>
              <a:ext uri="{FF2B5EF4-FFF2-40B4-BE49-F238E27FC236}">
                <a16:creationId xmlns:a16="http://schemas.microsoft.com/office/drawing/2014/main" id="{D0F43370-35A2-408A-941A-0012759E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344" y="643467"/>
            <a:ext cx="463791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office employee crazy cartoon&quot;">
            <a:extLst>
              <a:ext uri="{FF2B5EF4-FFF2-40B4-BE49-F238E27FC236}">
                <a16:creationId xmlns:a16="http://schemas.microsoft.com/office/drawing/2014/main" id="{916B2909-7B3B-416A-9E8B-7D69104F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974990"/>
            <a:ext cx="5291667" cy="49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  <p:pic>
        <p:nvPicPr>
          <p:cNvPr id="5" name="Image 4" descr="Une image contenant fleur&#10;&#10;Description générée automatiquement">
            <a:extLst>
              <a:ext uri="{FF2B5EF4-FFF2-40B4-BE49-F238E27FC236}">
                <a16:creationId xmlns:a16="http://schemas.microsoft.com/office/drawing/2014/main" id="{6B9246BD-8CAB-40B0-AEBB-E107882F9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37" y="1705164"/>
            <a:ext cx="4361697" cy="43434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75A5A1-C982-4F8B-BC64-8FC8FA3A2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4" y="-309465"/>
            <a:ext cx="4627387" cy="46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40" y="1342239"/>
            <a:ext cx="5906055" cy="437417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860"/>
            <a:ext cx="2976465" cy="891507"/>
          </a:xfrm>
        </p:spPr>
        <p:txBody>
          <a:bodyPr>
            <a:normAutofit/>
          </a:bodyPr>
          <a:lstStyle/>
          <a:p>
            <a:r>
              <a:rPr lang="fr-FR" sz="54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Rewards</a:t>
            </a:r>
            <a:endParaRPr lang="fr-FR" sz="54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OFFICE RAGE</vt:lpstr>
      <vt:lpstr>3D Game Action Adventure Beat Them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Rewards</vt:lpstr>
      <vt:lpstr>Objectif</vt:lpstr>
      <vt:lpstr>OFFICE 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RAGE</dc:title>
  <dc:creator>alexandre sachs</dc:creator>
  <cp:lastModifiedBy>alexandre sachs</cp:lastModifiedBy>
  <cp:revision>1</cp:revision>
  <dcterms:created xsi:type="dcterms:W3CDTF">2019-11-21T04:00:05Z</dcterms:created>
  <dcterms:modified xsi:type="dcterms:W3CDTF">2019-11-21T04:00:10Z</dcterms:modified>
</cp:coreProperties>
</file>