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65" r:id="rId9"/>
    <p:sldId id="262" r:id="rId10"/>
    <p:sldId id="258" r:id="rId11"/>
    <p:sldId id="259" r:id="rId12"/>
    <p:sldId id="260" r:id="rId13"/>
    <p:sldId id="261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73A7-770D-46D2-8351-27D95A773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84A5D-0CFF-4E1E-82DF-BD4DB08A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F813-06E0-44DD-AD4E-0C6E102F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260D-99CD-4DE5-945C-FD6391E7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1A00-DC9D-4E8B-8CBE-FC81CE0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0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14CC-7C11-4B5D-8FC9-6248F19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2747D-1C17-43A7-8948-84BF6545C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C709-8845-43AB-80B5-C1C29301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5F91-BCBE-4587-8539-C21D9E14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315B-B7E1-4216-8AAA-F9197EBC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10636-8205-477B-BCEE-71E943CA6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3615A-9829-492B-A70E-6DDA8A7C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489-5B05-4085-B08E-8D7C2CA1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E256-AC70-4CE7-98CB-FA1365DB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0F64E-DD37-49B3-8BA5-A640EF70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982C-B219-46E4-8D43-F712948E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4054-FFC2-409E-9E77-C67C56E8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EC9D-ED65-4F31-A673-EDA7FAF6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7EF6-8136-44C9-864C-75AD3C6A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5CB0-FA5D-4EB8-8DE6-9CD72CCC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3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2471-2632-41E8-8BAF-F635AF74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1B1A-5EEE-4BB0-B5A1-3F951A37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81A1-6EA9-4EA9-831F-3B6129B9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7CB7-6CD6-46CD-9F31-D10C9DC1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6A3DB-E46B-457C-871A-1BB62B4B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2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AD91-8A7A-4DA8-817F-C8FA856F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20DD-6C86-4CF6-A786-0AB845143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2AFDF-699A-4478-BDE5-F502EBAD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6147D-85DD-472A-B125-7A223019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46655-95CD-4016-96D2-A27ACA3E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B0FCB-16F1-415B-8BD5-56CA3CBF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6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85CD-4E53-49FD-BE97-F5D76E31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5BF8-8B7C-4138-B576-0A1F2603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94C2D-E6A2-42D8-A69D-99D22D84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2EEEA-977F-4655-B922-6554745A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72D6E-FDB1-4998-8A77-76E2254D7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84AD0-BC79-4109-AF27-B12E1FED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E1ED-865A-4AD8-923D-EB147834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47F00-FB72-4F4F-9522-C8C5733E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9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8980-E66F-4B12-9848-23B42546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7D221-3392-4FC9-8F37-2169CF2A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8CA6A-8280-4FFC-8248-7F2C6493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709C-F32E-4117-A2C7-FA4958AD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BCF48-3A11-49E8-94DC-FF47F8DB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9C0F4-9A44-4B36-87B7-A4BC08CB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D46F0-47AF-45DE-B563-2E91BB15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4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0413-1C32-434C-92BE-F7AA71B1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CAB5-06FB-47F2-8473-A5862212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6A27B-EE6C-4172-99BD-A61405F8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0C75-BF69-47E0-9928-9692C262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CC2C-644D-4C59-980E-1C22491E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7C866-133A-4A74-95F0-3DE3EE86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8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92F8-0F54-4A7F-B51D-4FF5A888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C8191-C957-4CD3-A69F-5D07F4E21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8F0EB-10BB-4FFB-805C-24DD7BD7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D4A48-E034-4E98-9D97-D30D372D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DDABB-2F63-42AF-8275-5810D5F8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E97E1-2F08-4E5D-B14B-932292E1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ECB1C-17A9-4133-A2FB-0E5CBFA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42A8-68F4-40E5-A63F-3E4E542C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61B-B264-4D9A-B8B0-10FC37F80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CBB9-624E-484A-8375-99B101E99E0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58AE-4940-4D07-8151-02742D69F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14C-D5BD-47C2-A8D0-DA201A7C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7C20-603D-4FAF-8CBD-69C025B6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7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oy, sign, clock, room&#10;&#10;Description automatically generated">
            <a:extLst>
              <a:ext uri="{FF2B5EF4-FFF2-40B4-BE49-F238E27FC236}">
                <a16:creationId xmlns:a16="http://schemas.microsoft.com/office/drawing/2014/main" id="{90B4B1A3-CE80-4EE6-AC77-DF2BD394D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077-01B6-4C5F-895C-C394B2EA28C2}"/>
              </a:ext>
            </a:extLst>
          </p:cNvPr>
          <p:cNvSpPr txBox="1"/>
          <p:nvPr/>
        </p:nvSpPr>
        <p:spPr>
          <a:xfrm>
            <a:off x="2206304" y="4116898"/>
            <a:ext cx="8861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Alexandre Sachs</a:t>
            </a:r>
          </a:p>
          <a:p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Charles 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Descoust</a:t>
            </a:r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					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Kellian</a:t>
            </a:r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 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Cipierre</a:t>
            </a:r>
            <a:endParaRPr lang="en-GB" sz="4000" b="1" dirty="0">
              <a:solidFill>
                <a:srgbClr val="C00000"/>
              </a:solidFill>
              <a:latin typeface="True 2D" pitchFamily="2" charset="0"/>
            </a:endParaRP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Raphaël Guy</a:t>
            </a:r>
          </a:p>
        </p:txBody>
      </p:sp>
    </p:spTree>
    <p:extLst>
      <p:ext uri="{BB962C8B-B14F-4D97-AF65-F5344CB8AC3E}">
        <p14:creationId xmlns:p14="http://schemas.microsoft.com/office/powerpoint/2010/main" val="281133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True 2D" pitchFamily="2" charset="0"/>
              </a:rPr>
              <a:t>Raphaël Guy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7599B-879A-41D4-B67C-A1D171EC20B2}"/>
              </a:ext>
            </a:extLst>
          </p:cNvPr>
          <p:cNvSpPr txBox="1"/>
          <p:nvPr/>
        </p:nvSpPr>
        <p:spPr>
          <a:xfrm>
            <a:off x="-1393318" y="2344703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Level3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E39D-65AD-4718-93FB-A484CFBF1DC1}"/>
              </a:ext>
            </a:extLst>
          </p:cNvPr>
          <p:cNvSpPr txBox="1"/>
          <p:nvPr/>
        </p:nvSpPr>
        <p:spPr>
          <a:xfrm>
            <a:off x="4788192" y="172165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19455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-888559" y="81708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latin typeface="True 2D" pitchFamily="2" charset="0"/>
              </a:rPr>
              <a:t>Achievments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4275-B357-424E-9296-1B35D050F6FA}"/>
              </a:ext>
            </a:extLst>
          </p:cNvPr>
          <p:cNvSpPr txBox="1"/>
          <p:nvPr/>
        </p:nvSpPr>
        <p:spPr>
          <a:xfrm>
            <a:off x="4050305" y="62748"/>
            <a:ext cx="52213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rue 2D" pitchFamily="2" charset="0"/>
              </a:rPr>
              <a:t>Introduction</a:t>
            </a:r>
          </a:p>
          <a:p>
            <a:r>
              <a:rPr lang="en-GB" sz="4400" b="1" dirty="0">
                <a:latin typeface="True 2D" pitchFamily="2" charset="0"/>
              </a:rPr>
              <a:t>Level Selection</a:t>
            </a:r>
          </a:p>
          <a:p>
            <a:r>
              <a:rPr lang="en-GB" sz="4400" b="1" dirty="0">
                <a:latin typeface="True 2D" pitchFamily="2" charset="0"/>
              </a:rPr>
              <a:t>Inventory</a:t>
            </a:r>
          </a:p>
          <a:p>
            <a:r>
              <a:rPr lang="en-GB" sz="4400" b="1" dirty="0">
                <a:latin typeface="True 2D" pitchFamily="2" charset="0"/>
              </a:rPr>
              <a:t>Player</a:t>
            </a:r>
          </a:p>
          <a:p>
            <a:r>
              <a:rPr lang="en-GB" sz="4400" b="1" dirty="0">
                <a:latin typeface="True 2D" pitchFamily="2" charset="0"/>
              </a:rPr>
              <a:t>Levels</a:t>
            </a:r>
          </a:p>
          <a:p>
            <a:r>
              <a:rPr lang="en-GB" sz="4400" b="1" dirty="0">
                <a:latin typeface="True 2D" pitchFamily="2" charset="0"/>
              </a:rPr>
              <a:t>Game UI</a:t>
            </a:r>
          </a:p>
          <a:p>
            <a:r>
              <a:rPr lang="en-GB" sz="4400" b="1" dirty="0">
                <a:latin typeface="True 2D" pitchFamily="2" charset="0"/>
              </a:rPr>
              <a:t>Enemies</a:t>
            </a:r>
          </a:p>
          <a:p>
            <a:r>
              <a:rPr lang="en-GB" sz="4400" b="1" dirty="0">
                <a:latin typeface="True 2D" pitchFamily="2" charset="0"/>
              </a:rPr>
              <a:t>Sound</a:t>
            </a:r>
          </a:p>
          <a:p>
            <a:r>
              <a:rPr lang="en-GB" sz="4400" b="1" dirty="0">
                <a:latin typeface="True 2D" pitchFamily="2" charset="0"/>
              </a:rPr>
              <a:t>Game Over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491236-576D-46D6-913C-34FA0F624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13" y="219567"/>
            <a:ext cx="546195" cy="546195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6EA7DA-BCAE-441E-8491-583B382D9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12" y="2239031"/>
            <a:ext cx="546195" cy="546195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667801-A26E-45AB-9249-517BD8434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13" y="5554243"/>
            <a:ext cx="546195" cy="54619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21708D-79D2-401E-B868-D40BE865D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12" y="4244044"/>
            <a:ext cx="546195" cy="5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oy, sign, clock, room&#10;&#10;Description automatically generated">
            <a:extLst>
              <a:ext uri="{FF2B5EF4-FFF2-40B4-BE49-F238E27FC236}">
                <a16:creationId xmlns:a16="http://schemas.microsoft.com/office/drawing/2014/main" id="{90B4B1A3-CE80-4EE6-AC77-DF2BD394D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15077-01B6-4C5F-895C-C394B2EA28C2}"/>
              </a:ext>
            </a:extLst>
          </p:cNvPr>
          <p:cNvSpPr txBox="1"/>
          <p:nvPr/>
        </p:nvSpPr>
        <p:spPr>
          <a:xfrm>
            <a:off x="2206304" y="4116898"/>
            <a:ext cx="8861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Alexandre Sachs</a:t>
            </a:r>
          </a:p>
          <a:p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Charles 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Descoust</a:t>
            </a:r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					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Kellian</a:t>
            </a:r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 </a:t>
            </a:r>
            <a:r>
              <a:rPr lang="en-GB" sz="4000" b="1" dirty="0" err="1">
                <a:solidFill>
                  <a:srgbClr val="C00000"/>
                </a:solidFill>
                <a:latin typeface="True 2D" pitchFamily="2" charset="0"/>
              </a:rPr>
              <a:t>Cipierre</a:t>
            </a:r>
            <a:endParaRPr lang="en-GB" sz="4000" b="1" dirty="0">
              <a:solidFill>
                <a:srgbClr val="C00000"/>
              </a:solidFill>
              <a:latin typeface="True 2D" pitchFamily="2" charset="0"/>
            </a:endParaRP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True 2D" pitchFamily="2" charset="0"/>
              </a:rPr>
              <a:t>Raphaël Guy</a:t>
            </a:r>
          </a:p>
        </p:txBody>
      </p:sp>
    </p:spTree>
    <p:extLst>
      <p:ext uri="{BB962C8B-B14F-4D97-AF65-F5344CB8AC3E}">
        <p14:creationId xmlns:p14="http://schemas.microsoft.com/office/powerpoint/2010/main" val="206086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26" name="Picture 2" descr="Image result for unity engine">
            <a:extLst>
              <a:ext uri="{FF2B5EF4-FFF2-40B4-BE49-F238E27FC236}">
                <a16:creationId xmlns:a16="http://schemas.microsoft.com/office/drawing/2014/main" id="{BCD51178-D6C7-4284-9FF6-0EBB31E35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534" y="83586"/>
            <a:ext cx="3776117" cy="13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2D</a:t>
            </a:r>
          </a:p>
          <a:p>
            <a:pPr algn="ctr"/>
            <a:r>
              <a:rPr lang="en-GB" sz="5400" b="1" dirty="0">
                <a:solidFill>
                  <a:srgbClr val="C00000"/>
                </a:solidFill>
                <a:latin typeface="True 2D" pitchFamily="2" charset="0"/>
              </a:rPr>
              <a:t>Platformer</a:t>
            </a:r>
          </a:p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Die </a:t>
            </a:r>
            <a:r>
              <a:rPr lang="en-GB" sz="5400" b="1" dirty="0">
                <a:solidFill>
                  <a:srgbClr val="C00000"/>
                </a:solidFill>
                <a:latin typeface="True 2D" pitchFamily="2" charset="0"/>
              </a:rPr>
              <a:t>and</a:t>
            </a:r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 </a:t>
            </a:r>
            <a:r>
              <a:rPr lang="en-GB" sz="5400" b="1" dirty="0">
                <a:solidFill>
                  <a:srgbClr val="C00000"/>
                </a:solidFill>
                <a:latin typeface="True 2D" pitchFamily="2" charset="0"/>
              </a:rPr>
              <a:t>Retry</a:t>
            </a:r>
          </a:p>
        </p:txBody>
      </p:sp>
    </p:spTree>
    <p:extLst>
      <p:ext uri="{BB962C8B-B14F-4D97-AF65-F5344CB8AC3E}">
        <p14:creationId xmlns:p14="http://schemas.microsoft.com/office/powerpoint/2010/main" val="104242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 descr="A picture containing brush&#10;&#10;Description automatically generated">
            <a:extLst>
              <a:ext uri="{FF2B5EF4-FFF2-40B4-BE49-F238E27FC236}">
                <a16:creationId xmlns:a16="http://schemas.microsoft.com/office/drawing/2014/main" id="{44D845D8-7261-4BA5-8A19-CB2E44D0A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92" y="1749092"/>
            <a:ext cx="1149896" cy="1149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419D92-545D-4F6D-8D15-331F0A50EF4B}"/>
              </a:ext>
            </a:extLst>
          </p:cNvPr>
          <p:cNvSpPr txBox="1"/>
          <p:nvPr/>
        </p:nvSpPr>
        <p:spPr>
          <a:xfrm>
            <a:off x="-856096" y="111967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latin typeface="True 2D" pitchFamily="2" charset="0"/>
              </a:rPr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304576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9D1B3BD-887C-4291-98C2-D95960D92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31" y="1645824"/>
            <a:ext cx="1270289" cy="12702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419D92-545D-4F6D-8D15-331F0A50EF4B}"/>
              </a:ext>
            </a:extLst>
          </p:cNvPr>
          <p:cNvSpPr txBox="1"/>
          <p:nvPr/>
        </p:nvSpPr>
        <p:spPr>
          <a:xfrm>
            <a:off x="-856096" y="111967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latin typeface="True 2D" pitchFamily="2" charset="0"/>
              </a:rPr>
              <a:t>Lifes</a:t>
            </a:r>
            <a:endParaRPr lang="en-GB" sz="7200" b="1" dirty="0">
              <a:latin typeface="True 2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1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974A9-1955-4533-ABDE-F3D38C59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73" y="2238375"/>
            <a:ext cx="1219200" cy="1190625"/>
          </a:xfrm>
          <a:prstGeom prst="rect">
            <a:avLst/>
          </a:prstGeom>
        </p:spPr>
      </p:pic>
      <p:pic>
        <p:nvPicPr>
          <p:cNvPr id="17" name="Picture 16" descr="A close up of graphics&#10;&#10;Description automatically generated">
            <a:extLst>
              <a:ext uri="{FF2B5EF4-FFF2-40B4-BE49-F238E27FC236}">
                <a16:creationId xmlns:a16="http://schemas.microsoft.com/office/drawing/2014/main" id="{BBFFBC8D-D205-413E-B3D7-E77115C57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r="71831"/>
          <a:stretch/>
        </p:blipFill>
        <p:spPr>
          <a:xfrm>
            <a:off x="437526" y="2666486"/>
            <a:ext cx="517530" cy="5409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419D92-545D-4F6D-8D15-331F0A50EF4B}"/>
              </a:ext>
            </a:extLst>
          </p:cNvPr>
          <p:cNvSpPr txBox="1"/>
          <p:nvPr/>
        </p:nvSpPr>
        <p:spPr>
          <a:xfrm>
            <a:off x="-856096" y="111967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latin typeface="True 2D" pitchFamily="2" charset="0"/>
              </a:rPr>
              <a:t>Objectives</a:t>
            </a:r>
          </a:p>
        </p:txBody>
      </p:sp>
      <p:pic>
        <p:nvPicPr>
          <p:cNvPr id="7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B719062A-F906-43E9-84A9-0F9D56DE7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r="71831"/>
          <a:stretch/>
        </p:blipFill>
        <p:spPr>
          <a:xfrm>
            <a:off x="955056" y="2666485"/>
            <a:ext cx="517530" cy="540937"/>
          </a:xfrm>
          <a:prstGeom prst="rect">
            <a:avLst/>
          </a:prstGeom>
        </p:spPr>
      </p:pic>
      <p:pic>
        <p:nvPicPr>
          <p:cNvPr id="9" name="Picture 8" descr="A close up of graphics&#10;&#10;Description automatically generated">
            <a:extLst>
              <a:ext uri="{FF2B5EF4-FFF2-40B4-BE49-F238E27FC236}">
                <a16:creationId xmlns:a16="http://schemas.microsoft.com/office/drawing/2014/main" id="{E190DA9C-B3E9-4580-9F81-D29FC5C408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r="71831"/>
          <a:stretch/>
        </p:blipFill>
        <p:spPr>
          <a:xfrm>
            <a:off x="1472586" y="2666485"/>
            <a:ext cx="517530" cy="5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 descr="A picture containing airplane, clock, drawing&#10;&#10;Description automatically generated">
            <a:extLst>
              <a:ext uri="{FF2B5EF4-FFF2-40B4-BE49-F238E27FC236}">
                <a16:creationId xmlns:a16="http://schemas.microsoft.com/office/drawing/2014/main" id="{1F496A20-DFD3-49E2-B490-2007A4230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25" y="1506559"/>
            <a:ext cx="1625970" cy="1625970"/>
          </a:xfrm>
          <a:prstGeom prst="rect">
            <a:avLst/>
          </a:prstGeom>
        </p:spPr>
      </p:pic>
      <p:pic>
        <p:nvPicPr>
          <p:cNvPr id="9" name="Picture 8" descr="A picture containing gear&#10;&#10;Description automatically generated">
            <a:extLst>
              <a:ext uri="{FF2B5EF4-FFF2-40B4-BE49-F238E27FC236}">
                <a16:creationId xmlns:a16="http://schemas.microsoft.com/office/drawing/2014/main" id="{590073AA-76EB-4F62-A3DF-638CF964D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67" y="1444374"/>
            <a:ext cx="1625970" cy="1625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01F4E-D80D-4CBD-A9AB-3A14C3479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69" y="2114746"/>
            <a:ext cx="406421" cy="4095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058F51-BD8D-4998-9E10-982D10BE2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90" y="2114746"/>
            <a:ext cx="406421" cy="4095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661702-6AC2-4E8B-91D7-4CB6E708D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11" y="2114746"/>
            <a:ext cx="406421" cy="4095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C6D18B-DA10-4314-9FEC-8F69A3894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32" y="2114746"/>
            <a:ext cx="406421" cy="4095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419D92-545D-4F6D-8D15-331F0A50EF4B}"/>
              </a:ext>
            </a:extLst>
          </p:cNvPr>
          <p:cNvSpPr txBox="1"/>
          <p:nvPr/>
        </p:nvSpPr>
        <p:spPr>
          <a:xfrm>
            <a:off x="-856096" y="111967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latin typeface="True 2D" pitchFamily="2" charset="0"/>
              </a:rPr>
              <a:t>Enemies</a:t>
            </a:r>
          </a:p>
        </p:txBody>
      </p:sp>
    </p:spTree>
    <p:extLst>
      <p:ext uri="{BB962C8B-B14F-4D97-AF65-F5344CB8AC3E}">
        <p14:creationId xmlns:p14="http://schemas.microsoft.com/office/powerpoint/2010/main" val="29343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True 2D" pitchFamily="2" charset="0"/>
              </a:rPr>
              <a:t>Charles </a:t>
            </a:r>
            <a:r>
              <a:rPr lang="fr-FR" sz="7200" b="1" dirty="0" err="1">
                <a:latin typeface="True 2D" pitchFamily="2" charset="0"/>
              </a:rPr>
              <a:t>Descoust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4275-B357-424E-9296-1B35D050F6FA}"/>
              </a:ext>
            </a:extLst>
          </p:cNvPr>
          <p:cNvSpPr txBox="1"/>
          <p:nvPr/>
        </p:nvSpPr>
        <p:spPr>
          <a:xfrm>
            <a:off x="-1359026" y="231636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7599B-879A-41D4-B67C-A1D171EC20B2}"/>
              </a:ext>
            </a:extLst>
          </p:cNvPr>
          <p:cNvSpPr txBox="1"/>
          <p:nvPr/>
        </p:nvSpPr>
        <p:spPr>
          <a:xfrm>
            <a:off x="1987445" y="3795999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err="1">
                <a:solidFill>
                  <a:srgbClr val="C00000"/>
                </a:solidFill>
                <a:latin typeface="True 2D" pitchFamily="2" charset="0"/>
              </a:rPr>
              <a:t>Level</a:t>
            </a:r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 </a:t>
            </a:r>
            <a:r>
              <a:rPr lang="fr-FR" sz="5400" b="1" dirty="0" err="1">
                <a:solidFill>
                  <a:srgbClr val="C00000"/>
                </a:solidFill>
                <a:latin typeface="True 2D" pitchFamily="2" charset="0"/>
              </a:rPr>
              <a:t>Selection</a:t>
            </a:r>
            <a:endParaRPr lang="fr-FR" sz="5400" b="1" dirty="0">
              <a:solidFill>
                <a:srgbClr val="C00000"/>
              </a:solidFill>
              <a:latin typeface="True 2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E39D-65AD-4718-93FB-A484CFBF1DC1}"/>
              </a:ext>
            </a:extLst>
          </p:cNvPr>
          <p:cNvSpPr txBox="1"/>
          <p:nvPr/>
        </p:nvSpPr>
        <p:spPr>
          <a:xfrm>
            <a:off x="4788192" y="172165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53606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True 2D" pitchFamily="2" charset="0"/>
              </a:rPr>
              <a:t>Alexandre Sachs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4275-B357-424E-9296-1B35D050F6FA}"/>
              </a:ext>
            </a:extLst>
          </p:cNvPr>
          <p:cNvSpPr txBox="1"/>
          <p:nvPr/>
        </p:nvSpPr>
        <p:spPr>
          <a:xfrm>
            <a:off x="-1359026" y="231636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7599B-879A-41D4-B67C-A1D171EC20B2}"/>
              </a:ext>
            </a:extLst>
          </p:cNvPr>
          <p:cNvSpPr txBox="1"/>
          <p:nvPr/>
        </p:nvSpPr>
        <p:spPr>
          <a:xfrm>
            <a:off x="1987445" y="3795999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Level1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E39D-65AD-4718-93FB-A484CFBF1DC1}"/>
              </a:ext>
            </a:extLst>
          </p:cNvPr>
          <p:cNvSpPr txBox="1"/>
          <p:nvPr/>
        </p:nvSpPr>
        <p:spPr>
          <a:xfrm>
            <a:off x="4788192" y="172165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Game UI</a:t>
            </a:r>
          </a:p>
        </p:txBody>
      </p:sp>
    </p:spTree>
    <p:extLst>
      <p:ext uri="{BB962C8B-B14F-4D97-AF65-F5344CB8AC3E}">
        <p14:creationId xmlns:p14="http://schemas.microsoft.com/office/powerpoint/2010/main" val="773995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y&#10;&#10;Description automatically generated">
            <a:extLst>
              <a:ext uri="{FF2B5EF4-FFF2-40B4-BE49-F238E27FC236}">
                <a16:creationId xmlns:a16="http://schemas.microsoft.com/office/drawing/2014/main" id="{1408922B-08F6-49AB-A016-878F7B9D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DE636-9C8F-4FFE-A254-1F99F60CE132}"/>
              </a:ext>
            </a:extLst>
          </p:cNvPr>
          <p:cNvSpPr txBox="1"/>
          <p:nvPr/>
        </p:nvSpPr>
        <p:spPr>
          <a:xfrm>
            <a:off x="638237" y="375323"/>
            <a:ext cx="52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>
                <a:latin typeface="True 2D" pitchFamily="2" charset="0"/>
              </a:rPr>
              <a:t>Kellian</a:t>
            </a:r>
            <a:r>
              <a:rPr lang="fr-FR" sz="7200" b="1" dirty="0">
                <a:latin typeface="True 2D" pitchFamily="2" charset="0"/>
              </a:rPr>
              <a:t> </a:t>
            </a:r>
            <a:r>
              <a:rPr lang="fr-FR" sz="7200" b="1" dirty="0" err="1">
                <a:latin typeface="True 2D" pitchFamily="2" charset="0"/>
              </a:rPr>
              <a:t>Cipierre</a:t>
            </a:r>
            <a:endParaRPr lang="en-GB" sz="7200" b="1" dirty="0">
              <a:latin typeface="True 2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4275-B357-424E-9296-1B35D050F6FA}"/>
              </a:ext>
            </a:extLst>
          </p:cNvPr>
          <p:cNvSpPr txBox="1"/>
          <p:nvPr/>
        </p:nvSpPr>
        <p:spPr>
          <a:xfrm>
            <a:off x="-1359026" y="231636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err="1">
                <a:solidFill>
                  <a:srgbClr val="C00000"/>
                </a:solidFill>
                <a:latin typeface="True 2D" pitchFamily="2" charset="0"/>
              </a:rPr>
              <a:t>Enemies</a:t>
            </a:r>
            <a:endParaRPr lang="fr-FR" sz="5400" b="1" dirty="0">
              <a:solidFill>
                <a:srgbClr val="C00000"/>
              </a:solidFill>
              <a:latin typeface="True 2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7599B-879A-41D4-B67C-A1D171EC20B2}"/>
              </a:ext>
            </a:extLst>
          </p:cNvPr>
          <p:cNvSpPr txBox="1"/>
          <p:nvPr/>
        </p:nvSpPr>
        <p:spPr>
          <a:xfrm>
            <a:off x="1987445" y="3795999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Level2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DE39D-65AD-4718-93FB-A484CFBF1DC1}"/>
              </a:ext>
            </a:extLst>
          </p:cNvPr>
          <p:cNvSpPr txBox="1"/>
          <p:nvPr/>
        </p:nvSpPr>
        <p:spPr>
          <a:xfrm>
            <a:off x="4788192" y="1721657"/>
            <a:ext cx="52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rgbClr val="C00000"/>
                </a:solidFill>
                <a:latin typeface="True 2D" pitchFamily="2" charset="0"/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128479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872F34077A546ABFBF2B30C4E66D3" ma:contentTypeVersion="3" ma:contentTypeDescription="Crée un document." ma:contentTypeScope="" ma:versionID="2c0e265948201488c5c7e7cd79b4b55e">
  <xsd:schema xmlns:xsd="http://www.w3.org/2001/XMLSchema" xmlns:xs="http://www.w3.org/2001/XMLSchema" xmlns:p="http://schemas.microsoft.com/office/2006/metadata/properties" xmlns:ns3="d8a1c27b-3e56-48dd-840c-5df4ed659789" targetNamespace="http://schemas.microsoft.com/office/2006/metadata/properties" ma:root="true" ma:fieldsID="aaf0662d9b6f36b10a16deee3c2c2778" ns3:_="">
    <xsd:import namespace="d8a1c27b-3e56-48dd-840c-5df4ed6597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1c27b-3e56-48dd-840c-5df4ed6597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FADCE2-1189-48D1-93E6-B6FD3C14E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a1c27b-3e56-48dd-840c-5df4ed6597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3C489F-95F2-4A20-992E-5C8343950EE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8a1c27b-3e56-48dd-840c-5df4ed65978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CBEF740-B9F0-4C38-B250-25FD374C97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True 2D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sachs</dc:creator>
  <cp:lastModifiedBy>alexandre sachs</cp:lastModifiedBy>
  <cp:revision>17</cp:revision>
  <dcterms:created xsi:type="dcterms:W3CDTF">2019-10-09T07:41:39Z</dcterms:created>
  <dcterms:modified xsi:type="dcterms:W3CDTF">2019-10-09T08:49:50Z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0x010100669872F34077A546ABFBF2B30C4E66D3</vt:lpwstr>
  </property>
</Properties>
</file>