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d35f38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d35f38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d35f384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d35f384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d35f38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d35f38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d35f384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d35f384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d35f384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d35f384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d35f384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d35f384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d35f384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d35f384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Morse code translator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Frederick Wilson Jennings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morse code?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57200" y="1578275"/>
            <a:ext cx="50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Morse code is a character encoding scheme used in telecommunication that encodes text characters as standardized sequences of two different signal.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-The </a:t>
            </a:r>
            <a:r>
              <a:rPr lang="en-GB"/>
              <a:t>timing</a:t>
            </a:r>
            <a:r>
              <a:rPr lang="en-GB"/>
              <a:t> for morse code: 1 unit of time = dot, 3 units of time =dash , 7 units of time =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-Can translate A to Z, 0 to 9  as well as some other special characters.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-Each word is made up of a sequence of dots and dashes based on the letters.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20911"/>
          <a:stretch/>
        </p:blipFill>
        <p:spPr>
          <a:xfrm>
            <a:off x="5735350" y="1192250"/>
            <a:ext cx="2739450" cy="3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front end of my website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Here  using html i made a main page that has a title followed by a message asking you to write your text in the text box and to then click the submit button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2" y="2325350"/>
            <a:ext cx="3932672" cy="22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25" y="2325350"/>
            <a:ext cx="3932675" cy="22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my code interacts with the website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67875" y="1567550"/>
            <a:ext cx="3943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request.args.get(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Takes variable ‘message’ from the url.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render_template(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"main.html"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Goes back to my home page.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escape(message)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 in morse code= 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.join(output)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BD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Prints my my text then says “in  morse code=” then prints the the ‘output’ of my translator.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42" y="1567550"/>
            <a:ext cx="4532157" cy="26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translator</a:t>
            </a:r>
            <a:r>
              <a:rPr lang="en-GB"/>
              <a:t> code - main custom function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name of my function is: 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92BFBF"/>
                </a:solidFill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With this it will take ‘text’  and  it will translate it based on the dictionary i made: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text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:        </a:t>
            </a:r>
            <a:endParaRPr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morse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".- "      </a:t>
            </a:r>
            <a:endParaRPr>
              <a:solidFill>
                <a:srgbClr val="BD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text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:      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morse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"-... "    </a:t>
            </a:r>
            <a:endParaRPr>
              <a:solidFill>
                <a:srgbClr val="BD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text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:      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morse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BDDCDC"/>
                </a:solidFill>
                <a:latin typeface="Courier New"/>
                <a:ea typeface="Courier New"/>
                <a:cs typeface="Courier New"/>
                <a:sym typeface="Courier New"/>
              </a:rPr>
              <a:t>"-.-. "   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morse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Turning </a:t>
            </a:r>
            <a:r>
              <a:rPr lang="en-GB"/>
              <a:t>inputted</a:t>
            </a:r>
            <a:r>
              <a:rPr lang="en-GB"/>
              <a:t> words into a string- Custom function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name of this function is  </a:t>
            </a:r>
            <a:r>
              <a:rPr lang="en-GB">
                <a:solidFill>
                  <a:srgbClr val="EDE48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92BFB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split ’message’ into an list of different letters.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[char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message]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return takes each character in message </a:t>
            </a:r>
            <a:r>
              <a:rPr lang="en-GB"/>
              <a:t>individually</a:t>
            </a:r>
            <a:r>
              <a:rPr lang="en-GB"/>
              <a:t> in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  So the code will run through each index (letter) individually in order of the indexing.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split(message)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text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text: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code </a:t>
            </a:r>
            <a:r>
              <a:rPr lang="en-GB">
                <a:solidFill>
                  <a:srgbClr val="F49D6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F1F1F1"/>
                </a:solidFill>
                <a:latin typeface="Courier New"/>
                <a:ea typeface="Courier New"/>
                <a:cs typeface="Courier New"/>
                <a:sym typeface="Courier New"/>
              </a:rPr>
              <a:t> translate(text)</a:t>
            </a:r>
            <a:endParaRPr>
              <a:solidFill>
                <a:srgbClr val="F1F1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9D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web </a:t>
            </a:r>
            <a:r>
              <a:rPr lang="en-GB"/>
              <a:t>application</a:t>
            </a:r>
            <a:r>
              <a:rPr lang="en-GB"/>
              <a:t> procedure 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2267400"/>
            <a:ext cx="2494350" cy="182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025" y="2267400"/>
            <a:ext cx="2494350" cy="182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4525" y="2720975"/>
            <a:ext cx="336665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6411600" y="4554000"/>
            <a:ext cx="27324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 Frederick Wilson Jennings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