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ECDAC0-950D-4958-80C9-C3EB03EDC099}">
  <a:tblStyle styleId="{A3ECDAC0-950D-4958-80C9-C3EB03EDC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74d8b086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74d8b08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74d8b0a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74d8b0a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74d8b086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74d8b086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74d8b086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74d8b086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74d8b08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74d8b08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74d8b086c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74d8b086c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74d8b086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74d8b086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81ab996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81ab996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3evasBn4efnx7kCm8HB3AQheWifaSLlX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SP3 Group 15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Horace Goh Wen Hao 190735T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Samuel Peck Cheng Hai 203637Z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Gunman Survivor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Gunman Survivor is a roguelike game that pits the player against waves of enemies. The player will be able to upgrade their gun to deal with the increasing difficulty of enemies.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Video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 title="SP3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46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it fits the Theme of Survival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Survival is defined at the state or fact of continuing to live or exist, typically in spite of an accident, ordeal, or difficult circumstances.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Gunman Survivor fits the theme of survival as its a lone gunman that is trying to fight</a:t>
            </a:r>
            <a:r>
              <a:rPr lang="en-GB"/>
              <a:t> off the ordeal of waves of monsters.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Horace Goh: Core Features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Player movement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Game controls - (Selection, Shooting, Bullet switching)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Player stats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Main, Gameplay, Upgrade shop and Gameover menu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 and Pause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Upgrade shop items, selection and changes after buying upgrades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Score and Upgrade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Projectiles - (Bullet, homing, blackhole bullet, feather)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Enemy 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Camera following player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Samuel Peck: Core Features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Enemy Spawning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Enemy Stats + </a:t>
            </a:r>
            <a:r>
              <a:rPr lang="en-GB"/>
              <a:t>Scaling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Enemy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Player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Wave Mechanic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Instructions Menu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In-Game Overlay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teammate came only for 1 day and did nothing overall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Unable to properly implement collision physics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Optimizing player and enemy stats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Individual Task List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4" name="Google Shape;104;p20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{A3ECDAC0-950D-4958-80C9-C3EB03EDC099}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Horace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Samuel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GDD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r>
                        <a:rPr lang="en-GB"/>
                        <a:t>5%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55</a:t>
                      </a:r>
                      <a:r>
                        <a:rPr lang="en-GB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TDD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45</a:t>
                      </a:r>
                      <a:r>
                        <a:rPr lang="en-GB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55</a:t>
                      </a:r>
                      <a:r>
                        <a:rPr lang="en-GB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Slides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Coding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r>
                        <a:rPr lang="en-GB"/>
                        <a:t>0%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r>
                        <a:rPr lang="en-GB"/>
                        <a:t>0%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End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7200"/>
              <a:t>Q&amp;A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