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9940ba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9940ba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9940ba435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9940ba435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9940ba43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9940ba43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940ba435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9940ba435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9940ba435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9940ba435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9940ba435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9940ba435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9940ba435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9940ba435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9940ba435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9940ba435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9940ba435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9940ba435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9940ba435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9940ba435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9940ba43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9940ba43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9940ba435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9940ba435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db8712c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db8712c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9940ba435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9940ba435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9940ba435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9940ba435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9940ba435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9940ba435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9940ba435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9940ba435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9940ba435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9940ba435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940ba435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940ba435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9940ba435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9940ba435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940ba435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940ba435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9940ba435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9940ba435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Progetto per il corso di Modelli e Architetture avanzate di DataBase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Aggregations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175" y="1148975"/>
            <a:ext cx="304518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475" y="1148975"/>
            <a:ext cx="287201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Aggregations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261825"/>
            <a:ext cx="60293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Anger</a:t>
            </a:r>
            <a:endParaRPr sz="3300"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75" y="18769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566" y="1876900"/>
            <a:ext cx="3661808" cy="2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Anticipation</a:t>
            </a:r>
            <a:endParaRPr sz="3300"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75" y="18769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566" y="1876900"/>
            <a:ext cx="3661808" cy="2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Disgust</a:t>
            </a:r>
            <a:endParaRPr sz="3300"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75" y="18769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566" y="1876900"/>
            <a:ext cx="3661808" cy="2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Fear</a:t>
            </a:r>
            <a:endParaRPr sz="330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75" y="18769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00" y="1940384"/>
            <a:ext cx="3661850" cy="2746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Joy</a:t>
            </a:r>
            <a:endParaRPr sz="33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0" y="19404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00" y="1940400"/>
            <a:ext cx="3661850" cy="2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Sadness</a:t>
            </a:r>
            <a:endParaRPr sz="3300"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75" y="18769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566" y="1876900"/>
            <a:ext cx="3661808" cy="2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Surprise</a:t>
            </a:r>
            <a:endParaRPr sz="3300"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75" y="18769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566" y="1876900"/>
            <a:ext cx="3661808" cy="2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Word Clouds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490800" y="1131300"/>
            <a:ext cx="21624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/>
              <a:t>Trust</a:t>
            </a:r>
            <a:endParaRPr sz="3300"/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75" y="1876900"/>
            <a:ext cx="4560595" cy="2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566" y="1876900"/>
            <a:ext cx="3661808" cy="274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Obiettivi del progetto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progetto nasce con lo scopo di effettuare Sentiment Analysis su un dataset di Tweets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Sviluppare un'applicazione che consenta di esaminare i tweet al fine di determinare quante parole, hashtag e emoji/emoticon sono presenti in ciascun tweet.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Visualizzazione per ogni sentimento delle word clouds per le parole e gli emoji maggiormente presenti nei tweet.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Visualizzazione di un istogramma per rappresentare la percentuale di parole in comune tra le risorse lessicali e i tweets.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Individuare le parole "nuove" trovate durante l’elaborazione, non presenti nelle risorse lessicali già fornite.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Progettazione e implementazione di due diverse tipologie di database (MySQL e MongoDB)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Istogrammi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88" y="983900"/>
            <a:ext cx="6500025" cy="40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Istogrammi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25" y="1152725"/>
            <a:ext cx="6173751" cy="38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Risultati: Nuove risorse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50" y="1226201"/>
            <a:ext cx="8121326" cy="33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Confronto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1350600" y="1763450"/>
            <a:ext cx="31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Migliore per query più complesse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Scalabilità limitata 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5109900" y="1763450"/>
            <a:ext cx="31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</a:t>
            </a:r>
            <a:r>
              <a:rPr lang="it"/>
              <a:t>iù flessibile su dati non strutturati o semistrutturati come i tweets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Più portato per scalare orizzontalmente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Più intuitivo da usare</a:t>
            </a:r>
            <a:endParaRPr/>
          </a:p>
        </p:txBody>
      </p:sp>
      <p:sp>
        <p:nvSpPr>
          <p:cNvPr id="229" name="Google Shape;229;p35"/>
          <p:cNvSpPr txBox="1"/>
          <p:nvPr>
            <p:ph type="title"/>
          </p:nvPr>
        </p:nvSpPr>
        <p:spPr>
          <a:xfrm>
            <a:off x="1900800" y="1190750"/>
            <a:ext cx="2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MySql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0" name="Google Shape;230;p35"/>
          <p:cNvSpPr txBox="1"/>
          <p:nvPr>
            <p:ph type="title"/>
          </p:nvPr>
        </p:nvSpPr>
        <p:spPr>
          <a:xfrm>
            <a:off x="5524700" y="1190750"/>
            <a:ext cx="2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MongoDB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A86E8"/>
                </a:solidFill>
              </a:rPr>
              <a:t>Ambiente di sviluppo 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100" y="2262750"/>
            <a:ext cx="3135898" cy="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225" y="2145100"/>
            <a:ext cx="1943900" cy="12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375" y="2115425"/>
            <a:ext cx="1943900" cy="122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Data processing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35000" y="1464100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B7E4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Rimozione USERNAME e URL</a:t>
            </a:r>
            <a:endParaRPr sz="1200"/>
          </a:p>
        </p:txBody>
      </p:sp>
      <p:sp>
        <p:nvSpPr>
          <p:cNvPr id="77" name="Google Shape;77;p16"/>
          <p:cNvSpPr/>
          <p:nvPr/>
        </p:nvSpPr>
        <p:spPr>
          <a:xfrm>
            <a:off x="2335375" y="1698700"/>
            <a:ext cx="2823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E4C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751625" y="1464100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A6D6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Rimozione stopwords</a:t>
            </a:r>
            <a:endParaRPr sz="1200"/>
          </a:p>
        </p:txBody>
      </p:sp>
      <p:sp>
        <p:nvSpPr>
          <p:cNvPr id="79" name="Google Shape;79;p16"/>
          <p:cNvSpPr/>
          <p:nvPr/>
        </p:nvSpPr>
        <p:spPr>
          <a:xfrm>
            <a:off x="4452000" y="1698700"/>
            <a:ext cx="2823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D6A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868250" y="1464088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94C8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Sostituzione slang words</a:t>
            </a:r>
            <a:endParaRPr sz="1200"/>
          </a:p>
        </p:txBody>
      </p:sp>
      <p:sp>
        <p:nvSpPr>
          <p:cNvPr id="81" name="Google Shape;81;p16"/>
          <p:cNvSpPr/>
          <p:nvPr/>
        </p:nvSpPr>
        <p:spPr>
          <a:xfrm>
            <a:off x="6568625" y="1698688"/>
            <a:ext cx="2823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4C8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935500" y="1464088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83BA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Tokenizzazione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>
            <a:off x="6935500" y="2661963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71AB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Estrazione emoji and emoticons</a:t>
            </a:r>
            <a:endParaRPr sz="1200"/>
          </a:p>
        </p:txBody>
      </p:sp>
      <p:sp>
        <p:nvSpPr>
          <p:cNvPr id="84" name="Google Shape;84;p16"/>
          <p:cNvSpPr/>
          <p:nvPr/>
        </p:nvSpPr>
        <p:spPr>
          <a:xfrm>
            <a:off x="4868250" y="2661963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609C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Processazione negazioni</a:t>
            </a:r>
            <a:endParaRPr sz="1200"/>
          </a:p>
        </p:txBody>
      </p:sp>
      <p:sp>
        <p:nvSpPr>
          <p:cNvPr id="85" name="Google Shape;85;p16"/>
          <p:cNvSpPr/>
          <p:nvPr/>
        </p:nvSpPr>
        <p:spPr>
          <a:xfrm rot="10800000">
            <a:off x="6568613" y="2896563"/>
            <a:ext cx="2823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1AB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5400000">
            <a:off x="7602250" y="2297625"/>
            <a:ext cx="2823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3BA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751613" y="2661963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4E8D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Lemming</a:t>
            </a:r>
            <a:endParaRPr sz="1200"/>
          </a:p>
        </p:txBody>
      </p:sp>
      <p:sp>
        <p:nvSpPr>
          <p:cNvPr id="88" name="Google Shape;88;p16"/>
          <p:cNvSpPr/>
          <p:nvPr/>
        </p:nvSpPr>
        <p:spPr>
          <a:xfrm rot="10800000">
            <a:off x="4451975" y="2896563"/>
            <a:ext cx="2823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09C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34963" y="2661963"/>
            <a:ext cx="1615800" cy="751500"/>
          </a:xfrm>
          <a:prstGeom prst="roundRect">
            <a:avLst>
              <a:gd fmla="val 16667" name="adj"/>
            </a:avLst>
          </a:prstGeom>
          <a:solidFill>
            <a:srgbClr val="3D7E0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POS tagging</a:t>
            </a:r>
            <a:endParaRPr sz="1200"/>
          </a:p>
        </p:txBody>
      </p:sp>
      <p:sp>
        <p:nvSpPr>
          <p:cNvPr id="90" name="Google Shape;90;p16"/>
          <p:cNvSpPr/>
          <p:nvPr/>
        </p:nvSpPr>
        <p:spPr>
          <a:xfrm rot="10800000">
            <a:off x="2335325" y="2896563"/>
            <a:ext cx="2823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7E0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8675" y="375225"/>
            <a:ext cx="44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Schema delle tabelle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835275"/>
            <a:ext cx="7169775" cy="4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Collezioni MongoDB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494675"/>
            <a:ext cx="7972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Collezioni MongoDB: LexResources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219525"/>
            <a:ext cx="34290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Collezioni MongoDB: Lex_resources_words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1177175"/>
            <a:ext cx="38766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Collezioni MongoDB: Tweet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700" y="1734600"/>
            <a:ext cx="4169825" cy="25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37700"/>
            <a:ext cx="3343275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1"/>
          <p:cNvCxnSpPr/>
          <p:nvPr/>
        </p:nvCxnSpPr>
        <p:spPr>
          <a:xfrm flipH="1" rot="10800000">
            <a:off x="1524000" y="1855700"/>
            <a:ext cx="2236500" cy="30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725" y="3725275"/>
            <a:ext cx="2923825" cy="133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1"/>
          <p:cNvCxnSpPr>
            <a:stCxn id="125" idx="2"/>
          </p:cNvCxnSpPr>
          <p:nvPr/>
        </p:nvCxnSpPr>
        <p:spPr>
          <a:xfrm>
            <a:off x="6537025" y="2937900"/>
            <a:ext cx="1506300" cy="85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21"/>
          <p:cNvSpPr/>
          <p:nvPr/>
        </p:nvSpPr>
        <p:spPr>
          <a:xfrm>
            <a:off x="5369275" y="2740200"/>
            <a:ext cx="2335500" cy="1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752050" y="3788950"/>
            <a:ext cx="2335500" cy="1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