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1C41-BFEF-079D-16F9-B818C4F04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7A79F-E785-2F55-E4C8-A5D27DA1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FFCA95-EE13-4EAE-A675-4D48C85A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56AB7-C7C4-8DF7-EF8C-58D27F5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E2173-8371-092F-0223-07A5DA2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917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6783D-973E-4E33-6496-CDC6AD9B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C93D75-8151-0414-993E-D3C58131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E1E8D-DF1C-0412-96CA-951D3371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A7FEB-BB9F-EF44-29BF-16C89DBB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A9214-C8BF-41FE-2FF5-9FBC4FC2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6494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C11995-1928-38BC-5D78-4D557CA7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293EF7-FC20-B22E-F42C-0B2D8E3D7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9288A-88D9-B512-3FEC-9766C7C2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4CF3E-0C0C-2211-1EFD-F757E54B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04208-6002-5A9A-0D9E-73EE92ED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9420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0B676-0C4B-8B49-6B52-43EFD6A9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C3129-A0A7-BB73-4CB6-B9A08094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CBEC7-126A-6A71-FD25-F3688C8C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11642-DBA2-BCA2-710F-5652AADE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A3759-3983-E7DF-BDBF-7C54F45E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9910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391AC-16F1-48B7-F08F-2E03553F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CC6A98-7B4B-8725-2EC0-E95DEC74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ECAE3-C62C-060C-4699-9737332B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AD6E4E-94A0-27D9-073E-AA8D2842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FCFD6-C38A-AD41-AD98-32DA95E0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7288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29DD-3EFB-55DA-A27A-C73E053A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0BCFD-DF75-44F0-2A9A-075882B43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12D1E5-777E-B22C-0DF0-AF0F5D6A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13B5F-CEFA-D616-2C8E-52A31D42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39BDC2-AD96-9D46-4E12-A4F6D3B8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0B55A4-641B-9216-B369-8470E65A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930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8F6A-9279-CBDC-D067-613F0BF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93DD0-BCA7-47F4-ADC5-D6F3C790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174B18-F362-251B-FCB8-01AFF92FB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E81E20-7A89-F513-38D9-2821F7CE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B0BE5C-3CB0-461F-10F8-5EFBBC0FC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02ECA7-14B2-4B95-AAD2-133200F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8AE0BF-31DC-8A0B-8353-B82B2004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252C43-E145-1D87-D52C-9E78F404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4691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382B1-4C5E-95D0-227C-EA514331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A19A2F-22A8-6DD6-6057-7CDAA7D7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BB69-D7A3-0992-E482-CEC9DF9A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B8F392-81B8-FAF2-8BDB-E6467DC3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5237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1DF55-D939-A46D-5FEA-562CB05D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499B1-6FDA-983A-2595-19A3D4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BAE524-1BD6-56AF-56CB-E1DCB019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744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92EAE-4C77-042A-4103-BA5E92F0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ABFBF-6C17-E24C-2DA7-60A66A87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FD9E82-E5F9-7132-13AC-B9235040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2C79B5-BDB4-8CCA-C19E-131B652A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7B6F89-58C3-2930-B1C8-15B05C11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3F2C74-D8D6-83F8-A4D3-BDB4EFBF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2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B2A77-F6AD-2CB8-C840-FDAA6707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ACE380-19A7-DEFB-CAE0-B33E02A8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2AA1DC-9D50-7FCA-AF95-C0376C94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49181A-5184-8CB2-F34E-7BF360ED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792260-3DF4-F902-9D41-E2CFD099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150E-74FC-441F-2694-876AFC5B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785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57967D-77A8-A06E-529D-43534864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73E99A-C08C-FCF6-9769-E22D57BF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228EA-338D-8411-226E-F5321CC38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EA4E-45D3-4AF0-B0DD-D8B1AA7171FB}" type="datetimeFigureOut">
              <a:rPr lang="es-US" smtClean="0"/>
              <a:t>3/28/2023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24AC1-47DA-E863-D4D8-81D7014CF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77B5E-D988-C536-316F-00F5DC7A2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4EC0-C2FC-4D3A-96E5-2C2DCD64E87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253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8B16-1EC1-86B9-66BD-FC79FE4AA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/>
              <a:t>BBL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BA4634-2949-CB07-54BF-6B45379E8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s-MX" dirty="0"/>
              <a:t>La nueva red social</a:t>
            </a:r>
            <a:endParaRPr lang="es-U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0475A18-6ABE-A5D4-4F2A-DBCF8E80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8" y="1222309"/>
            <a:ext cx="1547464" cy="13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153C9-50F3-4378-20B8-3A212900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/>
              <a:t>Introducción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FE503-E7DF-1B43-1AF2-92F7572C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/>
              <a:t>BBL es una red social enfocada en comunidades y públicos específicos, sin que exista interacción con personas que no compartan el interés dentro de la comunidad “burbuja” para crear un entorno amigable entre los miembros, evitar disputas y controversias.</a:t>
            </a:r>
            <a:endParaRPr lang="es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DF4714A-1843-64E9-377C-DF8BE5087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12" y="807593"/>
            <a:ext cx="4479830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759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215450-C276-F1E8-CFA6-C0DEB254B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1" y="430355"/>
            <a:ext cx="11310678" cy="59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0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4544514-9C2E-0D17-54EF-A30E6C924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04" y="690912"/>
            <a:ext cx="11281392" cy="54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4A8E3B-AD16-D1A5-1CD8-750DF1A39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49" y="0"/>
            <a:ext cx="7563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4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C42566-740B-78C2-84B2-1EB03269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6" y="604791"/>
            <a:ext cx="5958184" cy="5945771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6D3570-3D18-584C-89BB-95DE1F98E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28" y="938131"/>
            <a:ext cx="5821856" cy="52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C032626-AB6C-6906-937C-87E9697B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6" y="507376"/>
            <a:ext cx="10475288" cy="58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0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0620EF3-4F52-AD30-544D-6C90BAC10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36" y="0"/>
            <a:ext cx="7537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1C9590C-E59F-9679-3A11-1E77A14B3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45" y="0"/>
            <a:ext cx="8402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4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50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BBL</vt:lpstr>
      <vt:lpstr>Introducción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BBL</dc:title>
  <dc:creator>Marcos Maldonado</dc:creator>
  <cp:lastModifiedBy>CLAUDIA LUDIVINA TORRES MIRANDA</cp:lastModifiedBy>
  <cp:revision>2</cp:revision>
  <dcterms:created xsi:type="dcterms:W3CDTF">2023-02-28T17:04:04Z</dcterms:created>
  <dcterms:modified xsi:type="dcterms:W3CDTF">2023-03-28T19:55:04Z</dcterms:modified>
</cp:coreProperties>
</file>