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B77CC-3B31-2604-7135-3221BE72F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0A601D-C3E8-F277-9D55-3B63B7591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7E6967-9379-2D2E-75A5-FC5385BD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1A1-082E-41C5-9102-CFAA0495886D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07766B-F905-2CBB-1CBF-1B43889F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45B59F-7F74-0F16-A666-02624CFD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8FA2-D75B-4697-9E98-535B93B0F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24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3AC24-E82B-8B51-76FF-62379704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349EBD-B8CF-FCEB-4E0D-4B03FD0FA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C1D1BD-F4B6-DC1A-FD2E-9939A00E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1A1-082E-41C5-9102-CFAA0495886D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3095C1-D815-DE4B-53B0-6CB6DF12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4E3A75-803A-1A77-5DB8-CF01FE13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8FA2-D75B-4697-9E98-535B93B0F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52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9EBAD83-00B0-F711-53F8-4D1ADD9B6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7B9B98-5C4C-F13B-4743-48659FB41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083140-B395-14BC-087E-BF2A76F7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1A1-082E-41C5-9102-CFAA0495886D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784A8F-8E18-16A0-D22C-30CE8E39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131E33-433F-65A2-CC85-FEDEF439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8FA2-D75B-4697-9E98-535B93B0F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3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C5902-3BC6-4708-4535-01203ED3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52A250-95AE-0A03-8F54-B7DDD770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76A60B-42A1-088C-F3F9-E8AEB27D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1A1-082E-41C5-9102-CFAA0495886D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C568A6-8E68-2DAD-8FF8-6063931A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E20285-9345-5C9C-AAB8-3B58B076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8FA2-D75B-4697-9E98-535B93B0F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99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47B7A-39E6-E142-C045-3D56F77C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62AE32-061A-7CF6-807D-02923360B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43CC2B-C560-05D7-2F99-DDE54CE3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1A1-082E-41C5-9102-CFAA0495886D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C9267C-3F46-7418-C37C-F6467B4B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93A88A-419F-E28B-1EF0-82B8C38B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8FA2-D75B-4697-9E98-535B93B0F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4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ED6CC-8BB1-F1AE-C6A9-6D7162CA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FF39F1-D412-901E-8357-85650C753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C4BD26-131B-F588-44F2-EA1DBCA5C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1D46B4-99D6-03B0-A766-642F8AD5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1A1-082E-41C5-9102-CFAA0495886D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55F649-BBD1-0BB6-620C-C1B67DBD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4285FC-056B-AD72-53C7-F68FE7DE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8FA2-D75B-4697-9E98-535B93B0F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83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57181-06B0-0E65-FAEF-A7BB9DB7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42B550-3B46-A9F1-E7AE-A51389CCF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C0A013-0CB3-FD9C-2DC3-0E961A823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585A41D-0F94-1CC3-2F7F-160CD5313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F50C76-E68B-C4A6-7884-3EA4DD4A8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4BA77BB-1A33-2C34-420D-57D745A0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1A1-082E-41C5-9102-CFAA0495886D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62351DF-7AF4-9DEC-5139-1410C095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47B550-D371-6865-8195-C6DCF5E3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8FA2-D75B-4697-9E98-535B93B0F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39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2B3DD-3BA0-7A3B-09DF-177A1F47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76574D-14C2-C4A7-B9EA-5D2B9C5B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1A1-082E-41C5-9102-CFAA0495886D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E1B098-457E-82A1-2691-AB1AF2DA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9A44DF-D5AA-A826-FD75-F68837B8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8FA2-D75B-4697-9E98-535B93B0F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24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68C6C2E-7543-B32A-B0E2-5961A6B4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1A1-082E-41C5-9102-CFAA0495886D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24F89A2-0995-628F-CBFF-8669D929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E2DF78-209E-1071-8244-397D9B39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8FA2-D75B-4697-9E98-535B93B0F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98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95461-D604-4864-B626-61900514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C00E11-5BA9-8FAD-C965-CA1AB2AFF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D528DB-6214-831E-3FB3-BECF6A53F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A6D18F-264E-819E-9371-1E47B72C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1A1-082E-41C5-9102-CFAA0495886D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C49F60-CF32-6795-9A76-270167D5D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778A58-FB92-A9F3-804C-B6EC7644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8FA2-D75B-4697-9E98-535B93B0F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9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545C4-9F4B-A9CE-F281-129B07033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3BAEA9-7160-E67A-67CE-335890915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8DD8CB-59EB-69EB-C46D-23D3D4223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260BC7-442E-FFB8-B5E9-66B6E1DD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1A1-082E-41C5-9102-CFAA0495886D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524034-2A51-70F2-06AB-48E317DA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6D2113-A72A-8EB1-C128-F26AF380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8FA2-D75B-4697-9E98-535B93B0F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39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C7272-E0A3-2566-B18C-D117EB06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B9B3C9-4401-7D16-C719-8D5B7D526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88FE25-CC99-9B4C-333A-C92E8B023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2B1A1-082E-41C5-9102-CFAA0495886D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B09E9A-8AAD-F6B4-3AE1-29ED6759E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D01DE-B8FA-4726-037B-F2808E514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38FA2-D75B-4697-9E98-535B93B0F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22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EFA12-5D2C-3C74-E588-982507ED8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Проект команды </a:t>
            </a:r>
            <a:r>
              <a:rPr lang="en-US" sz="4000" dirty="0"/>
              <a:t>,,</a:t>
            </a:r>
            <a:r>
              <a:rPr lang="ru-RU" sz="4000" dirty="0"/>
              <a:t>Шкафные дела</a:t>
            </a:r>
            <a:r>
              <a:rPr lang="en-US" sz="4000" dirty="0"/>
              <a:t>”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B88EA4-68B1-C696-D95D-5428B1A19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1937" y="3429000"/>
            <a:ext cx="4708125" cy="1027590"/>
          </a:xfrm>
        </p:spPr>
        <p:txBody>
          <a:bodyPr>
            <a:normAutofit/>
          </a:bodyPr>
          <a:lstStyle/>
          <a:p>
            <a:r>
              <a:rPr lang="ru-RU" sz="2000" dirty="0"/>
              <a:t>Участники: </a:t>
            </a:r>
            <a:r>
              <a:rPr lang="ru-RU" sz="2000" dirty="0" err="1"/>
              <a:t>Беловолов</a:t>
            </a:r>
            <a:r>
              <a:rPr lang="ru-RU" sz="2000" dirty="0"/>
              <a:t> Виктор, </a:t>
            </a:r>
          </a:p>
          <a:p>
            <a:r>
              <a:rPr lang="ru-RU" sz="2000" dirty="0"/>
              <a:t>Крупенин Константин, </a:t>
            </a:r>
            <a:r>
              <a:rPr lang="ru-RU" sz="2000" b="1" dirty="0" err="1"/>
              <a:t>Маринчев</a:t>
            </a:r>
            <a:r>
              <a:rPr lang="ru-RU" sz="2000" b="1" dirty="0"/>
              <a:t> Артём.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808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FEA5E-590F-7B56-7983-20906B94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418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Проблема: отсутствие доступов к зарядным устройствам в школе.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0A4D70-282A-7C24-161A-8CCD4E36D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306"/>
            <a:ext cx="10515600" cy="474765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Аудитория: ученики и учителя с отсутствием любых зарядных устройств.</a:t>
            </a:r>
          </a:p>
          <a:p>
            <a:pPr marL="0" indent="0">
              <a:buNone/>
            </a:pPr>
            <a:r>
              <a:rPr lang="ru-RU" dirty="0"/>
              <a:t>Способ решения: установка блока шкафов, содержащим зарядные устройства различных типов(</a:t>
            </a:r>
            <a:r>
              <a:rPr lang="en-US" dirty="0"/>
              <a:t>type c, micro-USB, Lightning, </a:t>
            </a:r>
            <a:r>
              <a:rPr lang="ru-RU" dirty="0"/>
              <a:t>беспроводные)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Способ создания: блок и дверцы будет создан из фанеры при помощи лазерного резака в школе (потребовался 2</a:t>
            </a:r>
            <a:r>
              <a:rPr lang="en-US" dirty="0"/>
              <a:t>d</a:t>
            </a:r>
            <a:r>
              <a:rPr lang="ru-RU" dirty="0"/>
              <a:t> чертёж)</a:t>
            </a:r>
            <a:r>
              <a:rPr lang="en-US" dirty="0"/>
              <a:t>, </a:t>
            </a:r>
            <a:r>
              <a:rPr lang="ru-RU" dirty="0"/>
              <a:t>зарядки и способ их подключение к электричеству (</a:t>
            </a:r>
            <a:r>
              <a:rPr lang="en-US" dirty="0"/>
              <a:t>USB </a:t>
            </a:r>
            <a:r>
              <a:rPr lang="ru-RU" dirty="0"/>
              <a:t>хаб) будут куплены, как и устройства для открывание </a:t>
            </a:r>
            <a:r>
              <a:rPr lang="ru-RU" dirty="0" err="1"/>
              <a:t>дверц</a:t>
            </a:r>
            <a:r>
              <a:rPr lang="ru-RU" dirty="0"/>
              <a:t>, замки для закрытия шкафчиков будут сделаны на 3</a:t>
            </a:r>
            <a:r>
              <a:rPr lang="en-US" dirty="0"/>
              <a:t>d </a:t>
            </a:r>
            <a:r>
              <a:rPr lang="ru-RU" dirty="0"/>
              <a:t>принтере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615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AED8780-A552-A55C-853C-06AC65194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Ход работы:</a:t>
            </a:r>
          </a:p>
          <a:p>
            <a:pPr marL="0" indent="0" algn="ctr">
              <a:buNone/>
            </a:pPr>
            <a:r>
              <a:rPr lang="ru-RU" sz="1800" dirty="0"/>
              <a:t>1-нахождение и постановление проблемы</a:t>
            </a:r>
          </a:p>
          <a:p>
            <a:pPr marL="0" indent="0" algn="ctr">
              <a:buNone/>
            </a:pPr>
            <a:r>
              <a:rPr lang="ru-RU" sz="1800" dirty="0"/>
              <a:t>2-придумывание решения поставленной проблемы</a:t>
            </a:r>
          </a:p>
          <a:p>
            <a:pPr marL="0" indent="0" algn="ctr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1800"/>
              <a:t>3-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112683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126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Проект команды ,,Шкафные дела”</vt:lpstr>
      <vt:lpstr>Проблема: отсутствие доступов к зарядным устройствам в школе.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команды ,,Шкафные дела”</dc:title>
  <dc:creator>Ученик 025 Корп.11</dc:creator>
  <cp:lastModifiedBy>Ученик 025 Корп.11</cp:lastModifiedBy>
  <cp:revision>1</cp:revision>
  <dcterms:created xsi:type="dcterms:W3CDTF">2023-01-18T11:43:49Z</dcterms:created>
  <dcterms:modified xsi:type="dcterms:W3CDTF">2023-01-18T12:12:09Z</dcterms:modified>
</cp:coreProperties>
</file>