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1061ba8d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1061ba8d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1061ba8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1061ba8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1061ba8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1061ba8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061ba8d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061ba8d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1061ba8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1061ba8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10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Динамичен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еб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айт с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аза от 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анни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7525" y="4044550"/>
            <a:ext cx="83388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Изготвили: Петър Топалов №20, Петьо Петков №21, Сафет Терзиев №23; 11 А клас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Проверил: г -н Алекс Кьосев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5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20">
                <a:latin typeface="Times New Roman"/>
                <a:ea typeface="Times New Roman"/>
                <a:cs typeface="Times New Roman"/>
                <a:sym typeface="Times New Roman"/>
              </a:rPr>
              <a:t>СЪДЪРЖАНИЕ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959275"/>
            <a:ext cx="85206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Изложение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892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3020"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619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Динамичните уеб сайтове са важна част от съвременната онлайн достъпност. Тяхната </a:t>
            </a: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интерактивност и </a:t>
            </a: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персонализация ги правят страхотни носители на информация и активни платформи за масово взаимодействие.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Разработката представлява примерна Login/Register система, подходяща и належаща за всеки един динамичен уеб сайт, ползващ се с регистрирани в него потребители.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bg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реализацията на проекта са използвани технологиите HTML, CSS, JavaScript, Firebase, git и GitHub, които биват комбинирани и употребени във Visual Studio Code.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6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Times New Roman"/>
                <a:ea typeface="Times New Roman"/>
                <a:cs typeface="Times New Roman"/>
                <a:sym typeface="Times New Roman"/>
              </a:rPr>
              <a:t>ИЗЛОЖЕНИЕ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Уеб сайтът се състои от две основни страници, като първата представлява самата форма за влизане и регистрация на потребител, а във втората се помества самото съдържание на сайта.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6" y="2738708"/>
            <a:ext cx="3961974" cy="2087484"/>
          </a:xfrm>
          <a:prstGeom prst="rect">
            <a:avLst/>
          </a:prstGeom>
          <a:noFill/>
          <a:ln cap="flat" cmpd="sng" w="25400">
            <a:solidFill>
              <a:srgbClr val="333537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38700"/>
            <a:ext cx="4262142" cy="2087500"/>
          </a:xfrm>
          <a:prstGeom prst="rect">
            <a:avLst/>
          </a:prstGeom>
          <a:noFill/>
          <a:ln cap="flat" cmpd="sng" w="25400">
            <a:solidFill>
              <a:srgbClr val="333537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826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924350"/>
            <a:ext cx="8520600" cy="18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00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2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Представената в настоящия доклад разработка отговаря на един новопроектиран динамичен уеб сайт, имащ функционираща клиентска и сървърна част и от там съответно възможността за надграждане и цялостна реализация на един завършен и готов за масова употреба продукт.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4500">
                <a:latin typeface="Times New Roman"/>
                <a:ea typeface="Times New Roman"/>
                <a:cs typeface="Times New Roman"/>
                <a:sym typeface="Times New Roman"/>
              </a:rPr>
              <a:t>Благодарим за вниманието!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