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9" r:id="rId1"/>
  </p:sldMasterIdLst>
  <p:notesMasterIdLst>
    <p:notesMasterId r:id="rId7"/>
  </p:notesMasterIdLst>
  <p:handoutMasterIdLst>
    <p:handoutMasterId r:id="rId8"/>
  </p:handoutMasterIdLst>
  <p:sldIdLst>
    <p:sldId id="256" r:id="rId2"/>
    <p:sldId id="273" r:id="rId3"/>
    <p:sldId id="274" r:id="rId4"/>
    <p:sldId id="275" r:id="rId5"/>
    <p:sldId id="267" r:id="rId6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C40F"/>
    <a:srgbClr val="3498DB"/>
    <a:srgbClr val="2ECC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212FE9-E08C-789E-C682-52C27FF1A0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3704AE-DE20-6237-FE38-3780795A56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C17036-57F0-4033-878B-2A84741E291F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E12100-3A00-B3B7-79E4-6C88E0A480B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BFA2D7-A351-1075-F0AC-FC5E617F179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50447-A75B-4BF3-841E-F69293135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93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50401-2409-4A51-A751-C814B6470FB6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E1EAF-3629-45E0-8C7F-C3A565EC5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99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9085-C9BC-F555-C9F7-69E6E4481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9AAAD0-853B-ECB9-2632-4F795AE58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7A44D-EAE0-F4CD-4514-647D8994D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AD41E-8961-455E-BE3D-52DCFD182BCA}" type="datetime1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B6714-F2E1-2667-C221-55553C2CD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0331D-6617-F90D-D5F5-1113F7447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6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6B57E-4490-9568-2968-47610DEE5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134CE2-66D0-1441-EA25-4C8B1D669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599B0-81F6-8CC4-0973-639243073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D7CF-C4A7-47BC-8CA0-A2423BD6B414}" type="datetime1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06B5C-77FA-A92A-491E-C47B60CC6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6737E-2C0F-CC7C-0A06-E319D1D5B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01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28015D-A39A-0E68-18BB-B8E4DE2B99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15264-E204-4C1A-2803-A35C8AE3D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7D497-7602-3B3A-FACC-984F7E0B7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B7ED-9AA1-4792-8B84-4E6B933EF180}" type="datetime1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EDA14-1035-A1FD-2062-B398C3B01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D9EAF-15D2-4036-A152-C80263DE8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06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63ED2-FAA6-220D-0F82-EA4BBE4F8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929D8-F440-5F6A-292C-CDEA103E1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4053D-C89E-E776-BA75-5D1CB9C8B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2F41-2D04-40FF-B725-8597E0E2AF28}" type="datetime1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74581-E965-83D2-2EC9-C538FD850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DB0E4-4185-AA74-4239-63018C92C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94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BC838-8650-1DF7-25C1-8092E799C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5F1CD-1ECD-511C-CA74-D798D4B79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1BB07-B2F2-80E3-D1B6-018ACC8CF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9906A-C844-4743-B9CD-73C2EEC07552}" type="datetime1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85F6B-C4BF-4C8A-7703-C48F6AC27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97102-1C5E-F89E-29A1-43F7065FF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3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3B5FA-0E46-040F-2277-13781581D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FBD15-F12D-C14B-742A-CAAEFB1BF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3C1606-9E14-861E-28B4-FE320EC74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7EFFA-010F-C6F3-DB21-1B20A1937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E04E3-7771-46FC-A485-5D5B60EDE7C4}" type="datetime1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7A78E-0082-5347-5672-6C579F8AF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3FF3F-ED5D-D12D-DD4C-788A6B8B2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63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E51B4-B1D9-6BF5-9F69-D9561521F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D6C77-445E-24F9-08E8-57D5F6B1E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BC510-4E03-7734-D082-F8B33417C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CB6EA3-E128-4076-EA5B-6BAEBF9211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CA46A9-319D-B66B-275B-ABBF66B18F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971FC0-884F-A3CC-D4BB-2C2F70D7A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7B7EB-A95B-4C9B-B5CA-832534FE81AF}" type="datetime1">
              <a:rPr lang="en-US" smtClean="0"/>
              <a:t>3/23/2025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05E603-637E-DD54-8612-C5E2EE9E1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177E6F-FE7A-B638-E80D-93CE2A874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1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BE2BBE26-E770-B849-AC57-180D4F8E1B47}"/>
              </a:ext>
            </a:extLst>
          </p:cNvPr>
          <p:cNvSpPr/>
          <p:nvPr userDrawn="1"/>
        </p:nvSpPr>
        <p:spPr>
          <a:xfrm rot="5400000">
            <a:off x="3708617" y="-3520859"/>
            <a:ext cx="840943" cy="827722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6A07A-7891-EF80-BBAD-E4EF29D6B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27" y="136525"/>
            <a:ext cx="11141364" cy="10457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964968-8B6F-4A42-2B29-72426134C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7307F-0EB1-4E56-82DB-1BD3F33DAE22}" type="datetime1">
              <a:rPr lang="en-US" smtClean="0"/>
              <a:t>3/23/2025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FB994D-C797-C88E-D7B3-8711098FF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998117-34BD-B190-4375-0C1B074A4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96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400DA8-BE70-51DC-801D-7F3D135D5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35347-3E15-4228-ACD1-FA410F03C88A}" type="datetime1">
              <a:rPr lang="en-US" smtClean="0"/>
              <a:t>3/23/2025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76AE2-AE83-628D-6A7C-2BFA7C756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686D6-32FD-5DBA-C796-373B70903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973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9BE93-BAEF-5E5E-5EB0-B662E1781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E39A0-A206-2DF7-364A-1CDC33A42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208038-5DAC-A788-7FBD-A1BF72A00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F37E9-746F-B78E-1671-991A1E9C3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84112-A496-4654-828C-C3F1F14531A1}" type="datetime1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67DC6-FD50-AA1B-8306-AD5AD6430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6540E-EF6A-E970-D2AD-710EF50DD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13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C67D3-8A16-CEC2-29A1-53B9F400D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E053E5-83AA-E7ED-045E-31E9CC089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9DF34-B2F0-8E9D-3C51-DAC9CA186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398A2-1227-029F-7AB9-465E813E8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F06F9-3F6B-430D-AD7B-9113A06E2545}" type="datetime1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525A6-038A-CAFC-3C05-4BBBADBE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994DE-B83C-4F95-9EFF-B0759C658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329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6069B683-F4CE-E2C6-CC75-D4FD169832BA}"/>
              </a:ext>
            </a:extLst>
          </p:cNvPr>
          <p:cNvSpPr/>
          <p:nvPr userDrawn="1"/>
        </p:nvSpPr>
        <p:spPr>
          <a:xfrm rot="8100000">
            <a:off x="11250661" y="6277768"/>
            <a:ext cx="1390650" cy="678163"/>
          </a:xfrm>
          <a:prstGeom prst="triangle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5B3DC4A-568C-19CF-5A93-5D70FE3235E0}"/>
              </a:ext>
            </a:extLst>
          </p:cNvPr>
          <p:cNvSpPr/>
          <p:nvPr userDrawn="1"/>
        </p:nvSpPr>
        <p:spPr>
          <a:xfrm>
            <a:off x="10945996" y="6244155"/>
            <a:ext cx="537110" cy="537110"/>
          </a:xfrm>
          <a:prstGeom prst="ellipse">
            <a:avLst/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5A6B00-1755-83FF-C98B-A62ED31E602B}"/>
              </a:ext>
            </a:extLst>
          </p:cNvPr>
          <p:cNvSpPr/>
          <p:nvPr userDrawn="1"/>
        </p:nvSpPr>
        <p:spPr>
          <a:xfrm>
            <a:off x="-9236" y="-101599"/>
            <a:ext cx="12201235" cy="2189017"/>
          </a:xfrm>
          <a:custGeom>
            <a:avLst/>
            <a:gdLst>
              <a:gd name="connsiteX0" fmla="*/ 415636 w 12533745"/>
              <a:gd name="connsiteY0" fmla="*/ 2244436 h 2650836"/>
              <a:gd name="connsiteX1" fmla="*/ 4701309 w 12533745"/>
              <a:gd name="connsiteY1" fmla="*/ 692727 h 2650836"/>
              <a:gd name="connsiteX2" fmla="*/ 9827490 w 12533745"/>
              <a:gd name="connsiteY2" fmla="*/ 277091 h 2650836"/>
              <a:gd name="connsiteX3" fmla="*/ 12459854 w 12533745"/>
              <a:gd name="connsiteY3" fmla="*/ 1209963 h 2650836"/>
              <a:gd name="connsiteX4" fmla="*/ 12533745 w 12533745"/>
              <a:gd name="connsiteY4" fmla="*/ 0 h 2650836"/>
              <a:gd name="connsiteX5" fmla="*/ 0 w 12533745"/>
              <a:gd name="connsiteY5" fmla="*/ 64654 h 2650836"/>
              <a:gd name="connsiteX6" fmla="*/ 129309 w 12533745"/>
              <a:gd name="connsiteY6" fmla="*/ 2650836 h 2650836"/>
              <a:gd name="connsiteX7" fmla="*/ 415636 w 12533745"/>
              <a:gd name="connsiteY7" fmla="*/ 2244436 h 2650836"/>
              <a:gd name="connsiteX0" fmla="*/ 415636 w 12533745"/>
              <a:gd name="connsiteY0" fmla="*/ 2244436 h 2244436"/>
              <a:gd name="connsiteX1" fmla="*/ 4701309 w 12533745"/>
              <a:gd name="connsiteY1" fmla="*/ 692727 h 2244436"/>
              <a:gd name="connsiteX2" fmla="*/ 9827490 w 12533745"/>
              <a:gd name="connsiteY2" fmla="*/ 277091 h 2244436"/>
              <a:gd name="connsiteX3" fmla="*/ 12459854 w 12533745"/>
              <a:gd name="connsiteY3" fmla="*/ 1209963 h 2244436"/>
              <a:gd name="connsiteX4" fmla="*/ 12533745 w 12533745"/>
              <a:gd name="connsiteY4" fmla="*/ 0 h 2244436"/>
              <a:gd name="connsiteX5" fmla="*/ 0 w 12533745"/>
              <a:gd name="connsiteY5" fmla="*/ 64654 h 2244436"/>
              <a:gd name="connsiteX6" fmla="*/ 415636 w 12533745"/>
              <a:gd name="connsiteY6" fmla="*/ 2244436 h 2244436"/>
              <a:gd name="connsiteX0" fmla="*/ 249381 w 12533745"/>
              <a:gd name="connsiteY0" fmla="*/ 2336800 h 2336800"/>
              <a:gd name="connsiteX1" fmla="*/ 4701309 w 12533745"/>
              <a:gd name="connsiteY1" fmla="*/ 692727 h 2336800"/>
              <a:gd name="connsiteX2" fmla="*/ 9827490 w 12533745"/>
              <a:gd name="connsiteY2" fmla="*/ 277091 h 2336800"/>
              <a:gd name="connsiteX3" fmla="*/ 12459854 w 12533745"/>
              <a:gd name="connsiteY3" fmla="*/ 1209963 h 2336800"/>
              <a:gd name="connsiteX4" fmla="*/ 12533745 w 12533745"/>
              <a:gd name="connsiteY4" fmla="*/ 0 h 2336800"/>
              <a:gd name="connsiteX5" fmla="*/ 0 w 12533745"/>
              <a:gd name="connsiteY5" fmla="*/ 64654 h 2336800"/>
              <a:gd name="connsiteX6" fmla="*/ 249381 w 12533745"/>
              <a:gd name="connsiteY6" fmla="*/ 2336800 h 2336800"/>
              <a:gd name="connsiteX0" fmla="*/ 0 w 12284364"/>
              <a:gd name="connsiteY0" fmla="*/ 2336800 h 2336800"/>
              <a:gd name="connsiteX1" fmla="*/ 4451928 w 12284364"/>
              <a:gd name="connsiteY1" fmla="*/ 692727 h 2336800"/>
              <a:gd name="connsiteX2" fmla="*/ 9578109 w 12284364"/>
              <a:gd name="connsiteY2" fmla="*/ 277091 h 2336800"/>
              <a:gd name="connsiteX3" fmla="*/ 12210473 w 12284364"/>
              <a:gd name="connsiteY3" fmla="*/ 1209963 h 2336800"/>
              <a:gd name="connsiteX4" fmla="*/ 12284364 w 12284364"/>
              <a:gd name="connsiteY4" fmla="*/ 0 h 2336800"/>
              <a:gd name="connsiteX5" fmla="*/ 36947 w 12284364"/>
              <a:gd name="connsiteY5" fmla="*/ 184727 h 2336800"/>
              <a:gd name="connsiteX6" fmla="*/ 0 w 12284364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96580 w 12302835"/>
              <a:gd name="connsiteY2" fmla="*/ 277091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96580 w 12302835"/>
              <a:gd name="connsiteY2" fmla="*/ 277091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59634 w 12302835"/>
              <a:gd name="connsiteY2" fmla="*/ 424873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59634 w 12302835"/>
              <a:gd name="connsiteY2" fmla="*/ 424873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78107 w 12302835"/>
              <a:gd name="connsiteY2" fmla="*/ 350982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336800 h 2336800"/>
              <a:gd name="connsiteX1" fmla="*/ 4470399 w 12302835"/>
              <a:gd name="connsiteY1" fmla="*/ 692727 h 2336800"/>
              <a:gd name="connsiteX2" fmla="*/ 9578107 w 12302835"/>
              <a:gd name="connsiteY2" fmla="*/ 350982 h 2336800"/>
              <a:gd name="connsiteX3" fmla="*/ 12228944 w 12302835"/>
              <a:gd name="connsiteY3" fmla="*/ 1209963 h 2336800"/>
              <a:gd name="connsiteX4" fmla="*/ 12302835 w 12302835"/>
              <a:gd name="connsiteY4" fmla="*/ 0 h 2336800"/>
              <a:gd name="connsiteX5" fmla="*/ 0 w 12302835"/>
              <a:gd name="connsiteY5" fmla="*/ 138545 h 2336800"/>
              <a:gd name="connsiteX6" fmla="*/ 18471 w 12302835"/>
              <a:gd name="connsiteY6" fmla="*/ 2336800 h 2336800"/>
              <a:gd name="connsiteX0" fmla="*/ 18471 w 12302835"/>
              <a:gd name="connsiteY0" fmla="*/ 2244436 h 2244436"/>
              <a:gd name="connsiteX1" fmla="*/ 4470399 w 12302835"/>
              <a:gd name="connsiteY1" fmla="*/ 692727 h 2244436"/>
              <a:gd name="connsiteX2" fmla="*/ 9578107 w 12302835"/>
              <a:gd name="connsiteY2" fmla="*/ 350982 h 2244436"/>
              <a:gd name="connsiteX3" fmla="*/ 12228944 w 12302835"/>
              <a:gd name="connsiteY3" fmla="*/ 1209963 h 2244436"/>
              <a:gd name="connsiteX4" fmla="*/ 12302835 w 12302835"/>
              <a:gd name="connsiteY4" fmla="*/ 0 h 2244436"/>
              <a:gd name="connsiteX5" fmla="*/ 0 w 12302835"/>
              <a:gd name="connsiteY5" fmla="*/ 138545 h 2244436"/>
              <a:gd name="connsiteX6" fmla="*/ 18471 w 12302835"/>
              <a:gd name="connsiteY6" fmla="*/ 2244436 h 2244436"/>
              <a:gd name="connsiteX0" fmla="*/ 18471 w 12302835"/>
              <a:gd name="connsiteY0" fmla="*/ 2244436 h 2244436"/>
              <a:gd name="connsiteX1" fmla="*/ 4470399 w 12302835"/>
              <a:gd name="connsiteY1" fmla="*/ 692727 h 2244436"/>
              <a:gd name="connsiteX2" fmla="*/ 9578107 w 12302835"/>
              <a:gd name="connsiteY2" fmla="*/ 350982 h 2244436"/>
              <a:gd name="connsiteX3" fmla="*/ 12228944 w 12302835"/>
              <a:gd name="connsiteY3" fmla="*/ 1209963 h 2244436"/>
              <a:gd name="connsiteX4" fmla="*/ 12302835 w 12302835"/>
              <a:gd name="connsiteY4" fmla="*/ 0 h 2244436"/>
              <a:gd name="connsiteX5" fmla="*/ 0 w 12302835"/>
              <a:gd name="connsiteY5" fmla="*/ 138545 h 2244436"/>
              <a:gd name="connsiteX6" fmla="*/ 18471 w 12302835"/>
              <a:gd name="connsiteY6" fmla="*/ 2244436 h 2244436"/>
              <a:gd name="connsiteX0" fmla="*/ 18471 w 12302835"/>
              <a:gd name="connsiteY0" fmla="*/ 2244436 h 2244436"/>
              <a:gd name="connsiteX1" fmla="*/ 4470399 w 12302835"/>
              <a:gd name="connsiteY1" fmla="*/ 692727 h 2244436"/>
              <a:gd name="connsiteX2" fmla="*/ 9578107 w 12302835"/>
              <a:gd name="connsiteY2" fmla="*/ 350982 h 2244436"/>
              <a:gd name="connsiteX3" fmla="*/ 12228944 w 12302835"/>
              <a:gd name="connsiteY3" fmla="*/ 1209963 h 2244436"/>
              <a:gd name="connsiteX4" fmla="*/ 12302835 w 12302835"/>
              <a:gd name="connsiteY4" fmla="*/ 0 h 2244436"/>
              <a:gd name="connsiteX5" fmla="*/ 0 w 12302835"/>
              <a:gd name="connsiteY5" fmla="*/ 166254 h 2244436"/>
              <a:gd name="connsiteX6" fmla="*/ 18471 w 12302835"/>
              <a:gd name="connsiteY6" fmla="*/ 2244436 h 2244436"/>
              <a:gd name="connsiteX0" fmla="*/ 18471 w 12228944"/>
              <a:gd name="connsiteY0" fmla="*/ 2189017 h 2189017"/>
              <a:gd name="connsiteX1" fmla="*/ 4470399 w 12228944"/>
              <a:gd name="connsiteY1" fmla="*/ 637308 h 2189017"/>
              <a:gd name="connsiteX2" fmla="*/ 9578107 w 12228944"/>
              <a:gd name="connsiteY2" fmla="*/ 295563 h 2189017"/>
              <a:gd name="connsiteX3" fmla="*/ 12228944 w 12228944"/>
              <a:gd name="connsiteY3" fmla="*/ 1154544 h 2189017"/>
              <a:gd name="connsiteX4" fmla="*/ 12201235 w 12228944"/>
              <a:gd name="connsiteY4" fmla="*/ 0 h 2189017"/>
              <a:gd name="connsiteX5" fmla="*/ 0 w 12228944"/>
              <a:gd name="connsiteY5" fmla="*/ 110835 h 2189017"/>
              <a:gd name="connsiteX6" fmla="*/ 18471 w 12228944"/>
              <a:gd name="connsiteY6" fmla="*/ 2189017 h 2189017"/>
              <a:gd name="connsiteX0" fmla="*/ 18471 w 12201235"/>
              <a:gd name="connsiteY0" fmla="*/ 2189017 h 2189017"/>
              <a:gd name="connsiteX1" fmla="*/ 4470399 w 12201235"/>
              <a:gd name="connsiteY1" fmla="*/ 637308 h 2189017"/>
              <a:gd name="connsiteX2" fmla="*/ 9578107 w 12201235"/>
              <a:gd name="connsiteY2" fmla="*/ 295563 h 2189017"/>
              <a:gd name="connsiteX3" fmla="*/ 12191998 w 12201235"/>
              <a:gd name="connsiteY3" fmla="*/ 1163780 h 2189017"/>
              <a:gd name="connsiteX4" fmla="*/ 12201235 w 12201235"/>
              <a:gd name="connsiteY4" fmla="*/ 0 h 2189017"/>
              <a:gd name="connsiteX5" fmla="*/ 0 w 12201235"/>
              <a:gd name="connsiteY5" fmla="*/ 110835 h 2189017"/>
              <a:gd name="connsiteX6" fmla="*/ 18471 w 12201235"/>
              <a:gd name="connsiteY6" fmla="*/ 2189017 h 2189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1235" h="2189017">
                <a:moveTo>
                  <a:pt x="18471" y="2189017"/>
                </a:moveTo>
                <a:cubicBezTo>
                  <a:pt x="1502447" y="1640993"/>
                  <a:pt x="2524605" y="1037551"/>
                  <a:pt x="4470399" y="637308"/>
                </a:cubicBezTo>
                <a:cubicBezTo>
                  <a:pt x="6066750" y="294023"/>
                  <a:pt x="8291174" y="207818"/>
                  <a:pt x="9578107" y="295563"/>
                </a:cubicBezTo>
                <a:cubicBezTo>
                  <a:pt x="10865040" y="383308"/>
                  <a:pt x="11648593" y="683489"/>
                  <a:pt x="12191998" y="1163780"/>
                </a:cubicBezTo>
                <a:lnTo>
                  <a:pt x="12201235" y="0"/>
                </a:lnTo>
                <a:lnTo>
                  <a:pt x="0" y="110835"/>
                </a:lnTo>
                <a:lnTo>
                  <a:pt x="18471" y="2189017"/>
                </a:lnTo>
                <a:close/>
              </a:path>
            </a:pathLst>
          </a:cu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5C9D0F17-5ADD-6289-C4F0-02BD244BE64F}"/>
              </a:ext>
            </a:extLst>
          </p:cNvPr>
          <p:cNvSpPr/>
          <p:nvPr userDrawn="1"/>
        </p:nvSpPr>
        <p:spPr>
          <a:xfrm>
            <a:off x="2882503" y="-17860"/>
            <a:ext cx="1397793" cy="1397793"/>
          </a:xfrm>
          <a:prstGeom prst="diamond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2BF1D1-BD6A-0BDA-C0E6-B54A90EB95ED}"/>
              </a:ext>
            </a:extLst>
          </p:cNvPr>
          <p:cNvSpPr/>
          <p:nvPr userDrawn="1"/>
        </p:nvSpPr>
        <p:spPr>
          <a:xfrm>
            <a:off x="-9237" y="-110836"/>
            <a:ext cx="12201238" cy="2466109"/>
          </a:xfrm>
          <a:custGeom>
            <a:avLst/>
            <a:gdLst>
              <a:gd name="connsiteX0" fmla="*/ 277091 w 12783128"/>
              <a:gd name="connsiteY0" fmla="*/ 1468581 h 1487054"/>
              <a:gd name="connsiteX1" fmla="*/ 1034473 w 12783128"/>
              <a:gd name="connsiteY1" fmla="*/ 581891 h 1487054"/>
              <a:gd name="connsiteX2" fmla="*/ 3205019 w 12783128"/>
              <a:gd name="connsiteY2" fmla="*/ 508000 h 1487054"/>
              <a:gd name="connsiteX3" fmla="*/ 10049164 w 12783128"/>
              <a:gd name="connsiteY3" fmla="*/ 147781 h 1487054"/>
              <a:gd name="connsiteX4" fmla="*/ 12681528 w 12783128"/>
              <a:gd name="connsiteY4" fmla="*/ 757381 h 1487054"/>
              <a:gd name="connsiteX5" fmla="*/ 12783128 w 12783128"/>
              <a:gd name="connsiteY5" fmla="*/ 9236 h 1487054"/>
              <a:gd name="connsiteX6" fmla="*/ 0 w 12783128"/>
              <a:gd name="connsiteY6" fmla="*/ 0 h 1487054"/>
              <a:gd name="connsiteX7" fmla="*/ 55419 w 12783128"/>
              <a:gd name="connsiteY7" fmla="*/ 1487054 h 1487054"/>
              <a:gd name="connsiteX8" fmla="*/ 277091 w 12783128"/>
              <a:gd name="connsiteY8" fmla="*/ 1468581 h 1487054"/>
              <a:gd name="connsiteX0" fmla="*/ 267854 w 12783128"/>
              <a:gd name="connsiteY0" fmla="*/ 1496290 h 1496290"/>
              <a:gd name="connsiteX1" fmla="*/ 1034473 w 12783128"/>
              <a:gd name="connsiteY1" fmla="*/ 581891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034473 w 12783128"/>
              <a:gd name="connsiteY1" fmla="*/ 581891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034473 w 12783128"/>
              <a:gd name="connsiteY1" fmla="*/ 581891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302328 w 12783128"/>
              <a:gd name="connsiteY1" fmla="*/ 609600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302328 w 12783128"/>
              <a:gd name="connsiteY1" fmla="*/ 609600 h 1496290"/>
              <a:gd name="connsiteX2" fmla="*/ 3205019 w 12783128"/>
              <a:gd name="connsiteY2" fmla="*/ 508000 h 1496290"/>
              <a:gd name="connsiteX3" fmla="*/ 10049164 w 12783128"/>
              <a:gd name="connsiteY3" fmla="*/ 147781 h 1496290"/>
              <a:gd name="connsiteX4" fmla="*/ 12681528 w 12783128"/>
              <a:gd name="connsiteY4" fmla="*/ 757381 h 1496290"/>
              <a:gd name="connsiteX5" fmla="*/ 12783128 w 12783128"/>
              <a:gd name="connsiteY5" fmla="*/ 9236 h 1496290"/>
              <a:gd name="connsiteX6" fmla="*/ 0 w 12783128"/>
              <a:gd name="connsiteY6" fmla="*/ 0 h 1496290"/>
              <a:gd name="connsiteX7" fmla="*/ 55419 w 12783128"/>
              <a:gd name="connsiteY7" fmla="*/ 1487054 h 1496290"/>
              <a:gd name="connsiteX8" fmla="*/ 267854 w 12783128"/>
              <a:gd name="connsiteY8" fmla="*/ 1496290 h 1496290"/>
              <a:gd name="connsiteX0" fmla="*/ 267854 w 12783128"/>
              <a:gd name="connsiteY0" fmla="*/ 1496290 h 1496290"/>
              <a:gd name="connsiteX1" fmla="*/ 1302328 w 12783128"/>
              <a:gd name="connsiteY1" fmla="*/ 609600 h 1496290"/>
              <a:gd name="connsiteX2" fmla="*/ 10049164 w 12783128"/>
              <a:gd name="connsiteY2" fmla="*/ 147781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049164 w 12783128"/>
              <a:gd name="connsiteY2" fmla="*/ 147781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049164 w 12783128"/>
              <a:gd name="connsiteY2" fmla="*/ 147781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187710 w 12783128"/>
              <a:gd name="connsiteY2" fmla="*/ 286327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67854 w 12783128"/>
              <a:gd name="connsiteY0" fmla="*/ 1496290 h 1496290"/>
              <a:gd name="connsiteX1" fmla="*/ 2743200 w 12783128"/>
              <a:gd name="connsiteY1" fmla="*/ 387927 h 1496290"/>
              <a:gd name="connsiteX2" fmla="*/ 10187710 w 12783128"/>
              <a:gd name="connsiteY2" fmla="*/ 286327 h 1496290"/>
              <a:gd name="connsiteX3" fmla="*/ 12681528 w 12783128"/>
              <a:gd name="connsiteY3" fmla="*/ 757381 h 1496290"/>
              <a:gd name="connsiteX4" fmla="*/ 12783128 w 12783128"/>
              <a:gd name="connsiteY4" fmla="*/ 9236 h 1496290"/>
              <a:gd name="connsiteX5" fmla="*/ 0 w 12783128"/>
              <a:gd name="connsiteY5" fmla="*/ 0 h 1496290"/>
              <a:gd name="connsiteX6" fmla="*/ 55419 w 12783128"/>
              <a:gd name="connsiteY6" fmla="*/ 1487054 h 1496290"/>
              <a:gd name="connsiteX7" fmla="*/ 267854 w 12783128"/>
              <a:gd name="connsiteY7" fmla="*/ 1496290 h 1496290"/>
              <a:gd name="connsiteX0" fmla="*/ 258618 w 12783128"/>
              <a:gd name="connsiteY0" fmla="*/ 2041236 h 2041236"/>
              <a:gd name="connsiteX1" fmla="*/ 2743200 w 12783128"/>
              <a:gd name="connsiteY1" fmla="*/ 387927 h 2041236"/>
              <a:gd name="connsiteX2" fmla="*/ 10187710 w 12783128"/>
              <a:gd name="connsiteY2" fmla="*/ 286327 h 2041236"/>
              <a:gd name="connsiteX3" fmla="*/ 12681528 w 12783128"/>
              <a:gd name="connsiteY3" fmla="*/ 757381 h 2041236"/>
              <a:gd name="connsiteX4" fmla="*/ 12783128 w 12783128"/>
              <a:gd name="connsiteY4" fmla="*/ 9236 h 2041236"/>
              <a:gd name="connsiteX5" fmla="*/ 0 w 12783128"/>
              <a:gd name="connsiteY5" fmla="*/ 0 h 2041236"/>
              <a:gd name="connsiteX6" fmla="*/ 55419 w 12783128"/>
              <a:gd name="connsiteY6" fmla="*/ 1487054 h 2041236"/>
              <a:gd name="connsiteX7" fmla="*/ 258618 w 12783128"/>
              <a:gd name="connsiteY7" fmla="*/ 2041236 h 2041236"/>
              <a:gd name="connsiteX0" fmla="*/ 258618 w 12783128"/>
              <a:gd name="connsiteY0" fmla="*/ 2041236 h 2041236"/>
              <a:gd name="connsiteX1" fmla="*/ 2743200 w 12783128"/>
              <a:gd name="connsiteY1" fmla="*/ 387927 h 2041236"/>
              <a:gd name="connsiteX2" fmla="*/ 10187710 w 12783128"/>
              <a:gd name="connsiteY2" fmla="*/ 286327 h 2041236"/>
              <a:gd name="connsiteX3" fmla="*/ 12469092 w 12783128"/>
              <a:gd name="connsiteY3" fmla="*/ 812800 h 2041236"/>
              <a:gd name="connsiteX4" fmla="*/ 12783128 w 12783128"/>
              <a:gd name="connsiteY4" fmla="*/ 9236 h 2041236"/>
              <a:gd name="connsiteX5" fmla="*/ 0 w 12783128"/>
              <a:gd name="connsiteY5" fmla="*/ 0 h 2041236"/>
              <a:gd name="connsiteX6" fmla="*/ 55419 w 12783128"/>
              <a:gd name="connsiteY6" fmla="*/ 1487054 h 2041236"/>
              <a:gd name="connsiteX7" fmla="*/ 258618 w 12783128"/>
              <a:gd name="connsiteY7" fmla="*/ 2041236 h 2041236"/>
              <a:gd name="connsiteX0" fmla="*/ 258618 w 12469092"/>
              <a:gd name="connsiteY0" fmla="*/ 2041236 h 2041236"/>
              <a:gd name="connsiteX1" fmla="*/ 2743200 w 12469092"/>
              <a:gd name="connsiteY1" fmla="*/ 387927 h 2041236"/>
              <a:gd name="connsiteX2" fmla="*/ 10187710 w 12469092"/>
              <a:gd name="connsiteY2" fmla="*/ 286327 h 2041236"/>
              <a:gd name="connsiteX3" fmla="*/ 12469092 w 12469092"/>
              <a:gd name="connsiteY3" fmla="*/ 812800 h 2041236"/>
              <a:gd name="connsiteX4" fmla="*/ 12459855 w 12469092"/>
              <a:gd name="connsiteY4" fmla="*/ 0 h 2041236"/>
              <a:gd name="connsiteX5" fmla="*/ 0 w 12469092"/>
              <a:gd name="connsiteY5" fmla="*/ 0 h 2041236"/>
              <a:gd name="connsiteX6" fmla="*/ 55419 w 12469092"/>
              <a:gd name="connsiteY6" fmla="*/ 1487054 h 2041236"/>
              <a:gd name="connsiteX7" fmla="*/ 258618 w 12469092"/>
              <a:gd name="connsiteY7" fmla="*/ 2041236 h 2041236"/>
              <a:gd name="connsiteX0" fmla="*/ 258618 w 12469092"/>
              <a:gd name="connsiteY0" fmla="*/ 2041236 h 2041236"/>
              <a:gd name="connsiteX1" fmla="*/ 2743200 w 12469092"/>
              <a:gd name="connsiteY1" fmla="*/ 387927 h 2041236"/>
              <a:gd name="connsiteX2" fmla="*/ 10187710 w 12469092"/>
              <a:gd name="connsiteY2" fmla="*/ 286327 h 2041236"/>
              <a:gd name="connsiteX3" fmla="*/ 12469092 w 12469092"/>
              <a:gd name="connsiteY3" fmla="*/ 812800 h 2041236"/>
              <a:gd name="connsiteX4" fmla="*/ 12459855 w 12469092"/>
              <a:gd name="connsiteY4" fmla="*/ 0 h 2041236"/>
              <a:gd name="connsiteX5" fmla="*/ 0 w 12469092"/>
              <a:gd name="connsiteY5" fmla="*/ 0 h 2041236"/>
              <a:gd name="connsiteX6" fmla="*/ 258618 w 12469092"/>
              <a:gd name="connsiteY6" fmla="*/ 2041236 h 2041236"/>
              <a:gd name="connsiteX0" fmla="*/ 101600 w 12312074"/>
              <a:gd name="connsiteY0" fmla="*/ 2041236 h 2041236"/>
              <a:gd name="connsiteX1" fmla="*/ 2586182 w 12312074"/>
              <a:gd name="connsiteY1" fmla="*/ 387927 h 2041236"/>
              <a:gd name="connsiteX2" fmla="*/ 10030692 w 12312074"/>
              <a:gd name="connsiteY2" fmla="*/ 286327 h 2041236"/>
              <a:gd name="connsiteX3" fmla="*/ 12312074 w 12312074"/>
              <a:gd name="connsiteY3" fmla="*/ 812800 h 2041236"/>
              <a:gd name="connsiteX4" fmla="*/ 12302837 w 12312074"/>
              <a:gd name="connsiteY4" fmla="*/ 0 h 2041236"/>
              <a:gd name="connsiteX5" fmla="*/ 0 w 12312074"/>
              <a:gd name="connsiteY5" fmla="*/ 120073 h 2041236"/>
              <a:gd name="connsiteX6" fmla="*/ 101600 w 12312074"/>
              <a:gd name="connsiteY6" fmla="*/ 2041236 h 2041236"/>
              <a:gd name="connsiteX0" fmla="*/ 0 w 12210474"/>
              <a:gd name="connsiteY0" fmla="*/ 2041236 h 2041236"/>
              <a:gd name="connsiteX1" fmla="*/ 2484582 w 12210474"/>
              <a:gd name="connsiteY1" fmla="*/ 387927 h 2041236"/>
              <a:gd name="connsiteX2" fmla="*/ 9929092 w 12210474"/>
              <a:gd name="connsiteY2" fmla="*/ 286327 h 2041236"/>
              <a:gd name="connsiteX3" fmla="*/ 12210474 w 12210474"/>
              <a:gd name="connsiteY3" fmla="*/ 812800 h 2041236"/>
              <a:gd name="connsiteX4" fmla="*/ 12201237 w 12210474"/>
              <a:gd name="connsiteY4" fmla="*/ 0 h 2041236"/>
              <a:gd name="connsiteX5" fmla="*/ 64654 w 12210474"/>
              <a:gd name="connsiteY5" fmla="*/ 175491 h 2041236"/>
              <a:gd name="connsiteX6" fmla="*/ 0 w 12210474"/>
              <a:gd name="connsiteY6" fmla="*/ 2041236 h 2041236"/>
              <a:gd name="connsiteX0" fmla="*/ 0 w 12210474"/>
              <a:gd name="connsiteY0" fmla="*/ 2041236 h 2041236"/>
              <a:gd name="connsiteX1" fmla="*/ 2484582 w 12210474"/>
              <a:gd name="connsiteY1" fmla="*/ 387927 h 2041236"/>
              <a:gd name="connsiteX2" fmla="*/ 9929092 w 12210474"/>
              <a:gd name="connsiteY2" fmla="*/ 286327 h 2041236"/>
              <a:gd name="connsiteX3" fmla="*/ 12210474 w 12210474"/>
              <a:gd name="connsiteY3" fmla="*/ 812800 h 2041236"/>
              <a:gd name="connsiteX4" fmla="*/ 12201237 w 12210474"/>
              <a:gd name="connsiteY4" fmla="*/ 0 h 2041236"/>
              <a:gd name="connsiteX5" fmla="*/ 0 w 12210474"/>
              <a:gd name="connsiteY5" fmla="*/ 110836 h 2041236"/>
              <a:gd name="connsiteX6" fmla="*/ 0 w 12210474"/>
              <a:gd name="connsiteY6" fmla="*/ 2041236 h 2041236"/>
              <a:gd name="connsiteX0" fmla="*/ 0 w 12210474"/>
              <a:gd name="connsiteY0" fmla="*/ 2466109 h 2466109"/>
              <a:gd name="connsiteX1" fmla="*/ 2484582 w 12210474"/>
              <a:gd name="connsiteY1" fmla="*/ 387927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2484582 w 12210474"/>
              <a:gd name="connsiteY1" fmla="*/ 387927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2558473 w 12210474"/>
              <a:gd name="connsiteY1" fmla="*/ 748145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2558473 w 12210474"/>
              <a:gd name="connsiteY1" fmla="*/ 748145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3158837 w 12210474"/>
              <a:gd name="connsiteY1" fmla="*/ 683491 h 2466109"/>
              <a:gd name="connsiteX2" fmla="*/ 9929092 w 12210474"/>
              <a:gd name="connsiteY2" fmla="*/ 286327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10474"/>
              <a:gd name="connsiteY0" fmla="*/ 2466109 h 2466109"/>
              <a:gd name="connsiteX1" fmla="*/ 3158837 w 12210474"/>
              <a:gd name="connsiteY1" fmla="*/ 683491 h 2466109"/>
              <a:gd name="connsiteX2" fmla="*/ 9864438 w 12210474"/>
              <a:gd name="connsiteY2" fmla="*/ 406400 h 2466109"/>
              <a:gd name="connsiteX3" fmla="*/ 12210474 w 12210474"/>
              <a:gd name="connsiteY3" fmla="*/ 812800 h 2466109"/>
              <a:gd name="connsiteX4" fmla="*/ 12201237 w 12210474"/>
              <a:gd name="connsiteY4" fmla="*/ 0 h 2466109"/>
              <a:gd name="connsiteX5" fmla="*/ 0 w 12210474"/>
              <a:gd name="connsiteY5" fmla="*/ 110836 h 2466109"/>
              <a:gd name="connsiteX6" fmla="*/ 0 w 12210474"/>
              <a:gd name="connsiteY6" fmla="*/ 2466109 h 2466109"/>
              <a:gd name="connsiteX0" fmla="*/ 0 w 12201237"/>
              <a:gd name="connsiteY0" fmla="*/ 2466109 h 2466109"/>
              <a:gd name="connsiteX1" fmla="*/ 3158837 w 12201237"/>
              <a:gd name="connsiteY1" fmla="*/ 683491 h 2466109"/>
              <a:gd name="connsiteX2" fmla="*/ 9864438 w 12201237"/>
              <a:gd name="connsiteY2" fmla="*/ 406400 h 2466109"/>
              <a:gd name="connsiteX3" fmla="*/ 12182765 w 12201237"/>
              <a:gd name="connsiteY3" fmla="*/ 1099127 h 2466109"/>
              <a:gd name="connsiteX4" fmla="*/ 12201237 w 12201237"/>
              <a:gd name="connsiteY4" fmla="*/ 0 h 2466109"/>
              <a:gd name="connsiteX5" fmla="*/ 0 w 12201237"/>
              <a:gd name="connsiteY5" fmla="*/ 110836 h 2466109"/>
              <a:gd name="connsiteX6" fmla="*/ 0 w 12201237"/>
              <a:gd name="connsiteY6" fmla="*/ 2466109 h 2466109"/>
              <a:gd name="connsiteX0" fmla="*/ 0 w 12201237"/>
              <a:gd name="connsiteY0" fmla="*/ 2466109 h 2466109"/>
              <a:gd name="connsiteX1" fmla="*/ 3158837 w 12201237"/>
              <a:gd name="connsiteY1" fmla="*/ 683491 h 2466109"/>
              <a:gd name="connsiteX2" fmla="*/ 9864438 w 12201237"/>
              <a:gd name="connsiteY2" fmla="*/ 406400 h 2466109"/>
              <a:gd name="connsiteX3" fmla="*/ 12182765 w 12201237"/>
              <a:gd name="connsiteY3" fmla="*/ 1099127 h 2466109"/>
              <a:gd name="connsiteX4" fmla="*/ 12201237 w 12201237"/>
              <a:gd name="connsiteY4" fmla="*/ 0 h 2466109"/>
              <a:gd name="connsiteX5" fmla="*/ 0 w 12201237"/>
              <a:gd name="connsiteY5" fmla="*/ 110836 h 2466109"/>
              <a:gd name="connsiteX6" fmla="*/ 0 w 12201237"/>
              <a:gd name="connsiteY6" fmla="*/ 2466109 h 2466109"/>
              <a:gd name="connsiteX0" fmla="*/ 0 w 12201238"/>
              <a:gd name="connsiteY0" fmla="*/ 2466109 h 2466109"/>
              <a:gd name="connsiteX1" fmla="*/ 3158837 w 12201238"/>
              <a:gd name="connsiteY1" fmla="*/ 683491 h 2466109"/>
              <a:gd name="connsiteX2" fmla="*/ 9864438 w 12201238"/>
              <a:gd name="connsiteY2" fmla="*/ 406400 h 2466109"/>
              <a:gd name="connsiteX3" fmla="*/ 12201238 w 12201238"/>
              <a:gd name="connsiteY3" fmla="*/ 1099127 h 2466109"/>
              <a:gd name="connsiteX4" fmla="*/ 12201237 w 12201238"/>
              <a:gd name="connsiteY4" fmla="*/ 0 h 2466109"/>
              <a:gd name="connsiteX5" fmla="*/ 0 w 12201238"/>
              <a:gd name="connsiteY5" fmla="*/ 110836 h 2466109"/>
              <a:gd name="connsiteX6" fmla="*/ 0 w 12201238"/>
              <a:gd name="connsiteY6" fmla="*/ 2466109 h 2466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1238" h="2466109">
                <a:moveTo>
                  <a:pt x="0" y="2466109"/>
                </a:moveTo>
                <a:cubicBezTo>
                  <a:pt x="153940" y="2176703"/>
                  <a:pt x="1514764" y="1026776"/>
                  <a:pt x="3158837" y="683491"/>
                </a:cubicBezTo>
                <a:cubicBezTo>
                  <a:pt x="4802910" y="340206"/>
                  <a:pt x="8357371" y="337127"/>
                  <a:pt x="9864438" y="406400"/>
                </a:cubicBezTo>
                <a:cubicBezTo>
                  <a:pt x="11371505" y="475673"/>
                  <a:pt x="11582401" y="609600"/>
                  <a:pt x="12201238" y="1099127"/>
                </a:cubicBezTo>
                <a:cubicBezTo>
                  <a:pt x="12201238" y="732751"/>
                  <a:pt x="12201237" y="366376"/>
                  <a:pt x="12201237" y="0"/>
                </a:cubicBezTo>
                <a:lnTo>
                  <a:pt x="0" y="110836"/>
                </a:lnTo>
                <a:lnTo>
                  <a:pt x="0" y="2466109"/>
                </a:lnTo>
                <a:close/>
              </a:path>
            </a:pathLst>
          </a:cu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F6F922-54E5-C9D9-E75B-9FB7C023D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A5C8F-164D-7E1D-EF92-07DBF719A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43CF-10DD-AF75-33A6-A8144BB113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BCB8D-29B8-4E35-9093-2F363A120E10}" type="datetime1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8D02E-7365-E015-EAB9-8DEDBB29C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E6988-4767-75E2-85F5-D1C04F94B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45996" y="6356350"/>
            <a:ext cx="5371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93FD5F73-0A7F-43DF-92DF-1CB70364DB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D5EDC247-EAEC-64B0-B97C-1B68C8CA4416}"/>
              </a:ext>
            </a:extLst>
          </p:cNvPr>
          <p:cNvSpPr/>
          <p:nvPr userDrawn="1"/>
        </p:nvSpPr>
        <p:spPr>
          <a:xfrm rot="10800000">
            <a:off x="8610599" y="-82262"/>
            <a:ext cx="2910607" cy="872836"/>
          </a:xfrm>
          <a:prstGeom prst="round2SameRect">
            <a:avLst>
              <a:gd name="adj1" fmla="val 25379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279400" sx="102000" sy="102000" algn="c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53209A-5331-ACB0-B99A-5450181EFD9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640" y="48160"/>
            <a:ext cx="2604306" cy="66914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632AF3-F645-2F85-4340-AFBD131029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" t="3607" r="15402" b="4065"/>
          <a:stretch/>
        </p:blipFill>
        <p:spPr>
          <a:xfrm>
            <a:off x="8139824" y="1870075"/>
            <a:ext cx="4052175" cy="343925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316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AF04633B-63C5-908C-7CD6-FD20B528732D}"/>
              </a:ext>
            </a:extLst>
          </p:cNvPr>
          <p:cNvSpPr/>
          <p:nvPr/>
        </p:nvSpPr>
        <p:spPr>
          <a:xfrm>
            <a:off x="7382022" y="3429000"/>
            <a:ext cx="2876957" cy="287695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44500" dist="3429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993D0B8-CF9A-BE19-924A-DEF54941B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875" y="3873067"/>
            <a:ext cx="1885250" cy="19888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DEE2306-1CFB-99CE-4D0D-5110F16661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D"/>
              </a:clrFrom>
              <a:clrTo>
                <a:srgbClr val="FFFF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56" t="4082" r="20632" b="3265"/>
          <a:stretch/>
        </p:blipFill>
        <p:spPr>
          <a:xfrm>
            <a:off x="661446" y="1064216"/>
            <a:ext cx="4315100" cy="5066522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34C46C1-DAF0-86BB-C2A1-629410F7E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41846" y="868757"/>
            <a:ext cx="6357311" cy="1305318"/>
          </a:xfrm>
        </p:spPr>
        <p:txBody>
          <a:bodyPr>
            <a:noAutofit/>
          </a:bodyPr>
          <a:lstStyle/>
          <a:p>
            <a:pPr algn="l"/>
            <a:r>
              <a:rPr lang="en-US" sz="6000" dirty="0">
                <a:solidFill>
                  <a:srgbClr val="2ECC71"/>
                </a:solidFill>
                <a:latin typeface="Arial Rounded MT Bold" panose="020F0704030504030204" pitchFamily="34" charset="0"/>
              </a:rPr>
              <a:t>ATD-S3 Driver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7CF5C2D-C2DD-F330-FBC5-B4AA4A1C1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6" y="2174075"/>
            <a:ext cx="6976436" cy="165576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rgbClr val="F1C40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LVGL Benchmark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727E9-EFD9-C546-CB39-B09006371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94DBEE-6E2A-6458-BE87-87E8BD20759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1" t="6961" r="16173" b="5714"/>
          <a:stretch/>
        </p:blipFill>
        <p:spPr>
          <a:xfrm>
            <a:off x="2518869" y="2174075"/>
            <a:ext cx="4306955" cy="4201148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01E1765-B2B3-C8B4-6F50-08C95BB9594E}"/>
              </a:ext>
            </a:extLst>
          </p:cNvPr>
          <p:cNvGrpSpPr/>
          <p:nvPr/>
        </p:nvGrpSpPr>
        <p:grpSpPr>
          <a:xfrm>
            <a:off x="9386599" y="1941280"/>
            <a:ext cx="1734979" cy="1902417"/>
            <a:chOff x="9311951" y="1941280"/>
            <a:chExt cx="1734979" cy="1902417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6D77862-DD62-89A7-0A03-EF30A9ACF79B}"/>
                </a:ext>
              </a:extLst>
            </p:cNvPr>
            <p:cNvSpPr/>
            <p:nvPr/>
          </p:nvSpPr>
          <p:spPr>
            <a:xfrm>
              <a:off x="9311951" y="2108718"/>
              <a:ext cx="1567543" cy="1567543"/>
            </a:xfrm>
            <a:prstGeom prst="roundRect">
              <a:avLst>
                <a:gd name="adj" fmla="val 15477"/>
              </a:avLst>
            </a:prstGeom>
            <a:solidFill>
              <a:schemeClr val="bg1"/>
            </a:solidFill>
            <a:ln w="38100">
              <a:noFill/>
            </a:ln>
            <a:effectLst>
              <a:outerShdw blurRad="241300" dist="1397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77D4481-CAD0-73C1-0D53-E60B48ECD0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89"/>
            <a:stretch/>
          </p:blipFill>
          <p:spPr>
            <a:xfrm>
              <a:off x="9383991" y="1941280"/>
              <a:ext cx="1662939" cy="1902417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A91C507-318D-4C38-C810-D904D53E9AED}"/>
              </a:ext>
            </a:extLst>
          </p:cNvPr>
          <p:cNvSpPr txBox="1"/>
          <p:nvPr/>
        </p:nvSpPr>
        <p:spPr>
          <a:xfrm>
            <a:off x="5766318" y="2666410"/>
            <a:ext cx="3339807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ESP32-S3, 7-inch TFT LCD, 800x480px</a:t>
            </a:r>
          </a:p>
        </p:txBody>
      </p:sp>
    </p:spTree>
    <p:extLst>
      <p:ext uri="{BB962C8B-B14F-4D97-AF65-F5344CB8AC3E}">
        <p14:creationId xmlns:p14="http://schemas.microsoft.com/office/powerpoint/2010/main" val="1577339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9FE122D-F6FD-D814-AF9A-17047CD79824}"/>
              </a:ext>
            </a:extLst>
          </p:cNvPr>
          <p:cNvGrpSpPr/>
          <p:nvPr/>
        </p:nvGrpSpPr>
        <p:grpSpPr>
          <a:xfrm>
            <a:off x="-27992" y="-9331"/>
            <a:ext cx="3965510" cy="6876662"/>
            <a:chOff x="-27992" y="-9331"/>
            <a:chExt cx="3965510" cy="6876662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168C096F-1BAA-E14C-28DE-104FBFE371DF}"/>
                </a:ext>
              </a:extLst>
            </p:cNvPr>
            <p:cNvSpPr/>
            <p:nvPr/>
          </p:nvSpPr>
          <p:spPr>
            <a:xfrm>
              <a:off x="-18661" y="-9331"/>
              <a:ext cx="3956179" cy="6876662"/>
            </a:xfrm>
            <a:custGeom>
              <a:avLst/>
              <a:gdLst>
                <a:gd name="connsiteX0" fmla="*/ 0 w 3956179"/>
                <a:gd name="connsiteY0" fmla="*/ 0 h 6858000"/>
                <a:gd name="connsiteX1" fmla="*/ 3181739 w 3956179"/>
                <a:gd name="connsiteY1" fmla="*/ 0 h 6858000"/>
                <a:gd name="connsiteX2" fmla="*/ 3956179 w 3956179"/>
                <a:gd name="connsiteY2" fmla="*/ 6858000 h 6858000"/>
                <a:gd name="connsiteX0" fmla="*/ 0 w 3956179"/>
                <a:gd name="connsiteY0" fmla="*/ 0 h 6858000"/>
                <a:gd name="connsiteX1" fmla="*/ 3181739 w 3956179"/>
                <a:gd name="connsiteY1" fmla="*/ 0 h 6858000"/>
                <a:gd name="connsiteX2" fmla="*/ 3956179 w 3956179"/>
                <a:gd name="connsiteY2" fmla="*/ 6858000 h 6858000"/>
                <a:gd name="connsiteX3" fmla="*/ 0 w 3956179"/>
                <a:gd name="connsiteY3" fmla="*/ 0 h 6858000"/>
                <a:gd name="connsiteX0" fmla="*/ 0 w 3956179"/>
                <a:gd name="connsiteY0" fmla="*/ 0 h 6858000"/>
                <a:gd name="connsiteX1" fmla="*/ 3181739 w 3956179"/>
                <a:gd name="connsiteY1" fmla="*/ 0 h 6858000"/>
                <a:gd name="connsiteX2" fmla="*/ 3956179 w 3956179"/>
                <a:gd name="connsiteY2" fmla="*/ 6858000 h 6858000"/>
                <a:gd name="connsiteX3" fmla="*/ 2220685 w 3956179"/>
                <a:gd name="connsiteY3" fmla="*/ 3825551 h 6858000"/>
                <a:gd name="connsiteX4" fmla="*/ 0 w 3956179"/>
                <a:gd name="connsiteY4" fmla="*/ 0 h 6858000"/>
                <a:gd name="connsiteX0" fmla="*/ 0 w 3956179"/>
                <a:gd name="connsiteY0" fmla="*/ 0 h 6876662"/>
                <a:gd name="connsiteX1" fmla="*/ 3181739 w 3956179"/>
                <a:gd name="connsiteY1" fmla="*/ 0 h 6876662"/>
                <a:gd name="connsiteX2" fmla="*/ 3956179 w 3956179"/>
                <a:gd name="connsiteY2" fmla="*/ 6858000 h 6876662"/>
                <a:gd name="connsiteX3" fmla="*/ 27991 w 3956179"/>
                <a:gd name="connsiteY3" fmla="*/ 6876662 h 6876662"/>
                <a:gd name="connsiteX4" fmla="*/ 0 w 3956179"/>
                <a:gd name="connsiteY4" fmla="*/ 0 h 6876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56179" h="6876662">
                  <a:moveTo>
                    <a:pt x="0" y="0"/>
                  </a:moveTo>
                  <a:lnTo>
                    <a:pt x="3181739" y="0"/>
                  </a:lnTo>
                  <a:lnTo>
                    <a:pt x="3956179" y="6858000"/>
                  </a:lnTo>
                  <a:lnTo>
                    <a:pt x="27991" y="6876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5FDD18E-2992-FA54-3AFF-AAC1C5254D4A}"/>
                </a:ext>
              </a:extLst>
            </p:cNvPr>
            <p:cNvSpPr/>
            <p:nvPr/>
          </p:nvSpPr>
          <p:spPr>
            <a:xfrm>
              <a:off x="-18661" y="40432"/>
              <a:ext cx="1952108" cy="1184988"/>
            </a:xfrm>
            <a:custGeom>
              <a:avLst/>
              <a:gdLst>
                <a:gd name="connsiteX0" fmla="*/ 0 w 3191070"/>
                <a:gd name="connsiteY0" fmla="*/ 1138335 h 1138335"/>
                <a:gd name="connsiteX1" fmla="*/ 3191070 w 3191070"/>
                <a:gd name="connsiteY1" fmla="*/ 0 h 1138335"/>
                <a:gd name="connsiteX2" fmla="*/ 0 w 3191070"/>
                <a:gd name="connsiteY2" fmla="*/ 0 h 1138335"/>
                <a:gd name="connsiteX3" fmla="*/ 0 w 3191070"/>
                <a:gd name="connsiteY3" fmla="*/ 1138335 h 1138335"/>
                <a:gd name="connsiteX0" fmla="*/ 0 w 3191070"/>
                <a:gd name="connsiteY0" fmla="*/ 1138335 h 1138335"/>
                <a:gd name="connsiteX1" fmla="*/ 1408923 w 3191070"/>
                <a:gd name="connsiteY1" fmla="*/ 653143 h 1138335"/>
                <a:gd name="connsiteX2" fmla="*/ 3191070 w 3191070"/>
                <a:gd name="connsiteY2" fmla="*/ 0 h 1138335"/>
                <a:gd name="connsiteX3" fmla="*/ 0 w 3191070"/>
                <a:gd name="connsiteY3" fmla="*/ 0 h 1138335"/>
                <a:gd name="connsiteX4" fmla="*/ 0 w 3191070"/>
                <a:gd name="connsiteY4" fmla="*/ 1138335 h 1138335"/>
                <a:gd name="connsiteX0" fmla="*/ 0 w 3191070"/>
                <a:gd name="connsiteY0" fmla="*/ 1138335 h 1138335"/>
                <a:gd name="connsiteX1" fmla="*/ 1101012 w 3191070"/>
                <a:gd name="connsiteY1" fmla="*/ 410548 h 1138335"/>
                <a:gd name="connsiteX2" fmla="*/ 3191070 w 3191070"/>
                <a:gd name="connsiteY2" fmla="*/ 0 h 1138335"/>
                <a:gd name="connsiteX3" fmla="*/ 0 w 3191070"/>
                <a:gd name="connsiteY3" fmla="*/ 0 h 1138335"/>
                <a:gd name="connsiteX4" fmla="*/ 0 w 3191070"/>
                <a:gd name="connsiteY4" fmla="*/ 1138335 h 1138335"/>
                <a:gd name="connsiteX0" fmla="*/ 0 w 3204548"/>
                <a:gd name="connsiteY0" fmla="*/ 1138335 h 1143689"/>
                <a:gd name="connsiteX1" fmla="*/ 1101012 w 3204548"/>
                <a:gd name="connsiteY1" fmla="*/ 410548 h 1143689"/>
                <a:gd name="connsiteX2" fmla="*/ 3191070 w 3204548"/>
                <a:gd name="connsiteY2" fmla="*/ 0 h 1143689"/>
                <a:gd name="connsiteX3" fmla="*/ 0 w 3204548"/>
                <a:gd name="connsiteY3" fmla="*/ 0 h 1143689"/>
                <a:gd name="connsiteX4" fmla="*/ 0 w 3204548"/>
                <a:gd name="connsiteY4" fmla="*/ 1138335 h 1143689"/>
                <a:gd name="connsiteX0" fmla="*/ 0 w 3204548"/>
                <a:gd name="connsiteY0" fmla="*/ 1138335 h 1138335"/>
                <a:gd name="connsiteX1" fmla="*/ 1101012 w 3204548"/>
                <a:gd name="connsiteY1" fmla="*/ 410548 h 1138335"/>
                <a:gd name="connsiteX2" fmla="*/ 3191070 w 3204548"/>
                <a:gd name="connsiteY2" fmla="*/ 0 h 1138335"/>
                <a:gd name="connsiteX3" fmla="*/ 0 w 3204548"/>
                <a:gd name="connsiteY3" fmla="*/ 0 h 1138335"/>
                <a:gd name="connsiteX4" fmla="*/ 0 w 3204548"/>
                <a:gd name="connsiteY4" fmla="*/ 1138335 h 1138335"/>
                <a:gd name="connsiteX0" fmla="*/ 0 w 3209944"/>
                <a:gd name="connsiteY0" fmla="*/ 1138335 h 1138335"/>
                <a:gd name="connsiteX1" fmla="*/ 1101012 w 3209944"/>
                <a:gd name="connsiteY1" fmla="*/ 410548 h 1138335"/>
                <a:gd name="connsiteX2" fmla="*/ 3191070 w 3209944"/>
                <a:gd name="connsiteY2" fmla="*/ 0 h 1138335"/>
                <a:gd name="connsiteX3" fmla="*/ 0 w 3209944"/>
                <a:gd name="connsiteY3" fmla="*/ 0 h 1138335"/>
                <a:gd name="connsiteX4" fmla="*/ 0 w 3209944"/>
                <a:gd name="connsiteY4" fmla="*/ 1138335 h 1138335"/>
                <a:gd name="connsiteX0" fmla="*/ 0 w 3211298"/>
                <a:gd name="connsiteY0" fmla="*/ 1138335 h 1138335"/>
                <a:gd name="connsiteX1" fmla="*/ 1231640 w 3211298"/>
                <a:gd name="connsiteY1" fmla="*/ 317241 h 1138335"/>
                <a:gd name="connsiteX2" fmla="*/ 3191070 w 3211298"/>
                <a:gd name="connsiteY2" fmla="*/ 0 h 1138335"/>
                <a:gd name="connsiteX3" fmla="*/ 0 w 3211298"/>
                <a:gd name="connsiteY3" fmla="*/ 0 h 1138335"/>
                <a:gd name="connsiteX4" fmla="*/ 0 w 3211298"/>
                <a:gd name="connsiteY4" fmla="*/ 1138335 h 1138335"/>
                <a:gd name="connsiteX0" fmla="*/ 0 w 3215423"/>
                <a:gd name="connsiteY0" fmla="*/ 1138335 h 1138335"/>
                <a:gd name="connsiteX1" fmla="*/ 1231640 w 3215423"/>
                <a:gd name="connsiteY1" fmla="*/ 317241 h 1138335"/>
                <a:gd name="connsiteX2" fmla="*/ 3191070 w 3215423"/>
                <a:gd name="connsiteY2" fmla="*/ 0 h 1138335"/>
                <a:gd name="connsiteX3" fmla="*/ 0 w 3215423"/>
                <a:gd name="connsiteY3" fmla="*/ 0 h 1138335"/>
                <a:gd name="connsiteX4" fmla="*/ 0 w 3215423"/>
                <a:gd name="connsiteY4" fmla="*/ 1138335 h 1138335"/>
                <a:gd name="connsiteX0" fmla="*/ 0 w 1966839"/>
                <a:gd name="connsiteY0" fmla="*/ 1184988 h 1184988"/>
                <a:gd name="connsiteX1" fmla="*/ 1231640 w 1966839"/>
                <a:gd name="connsiteY1" fmla="*/ 363894 h 1184988"/>
                <a:gd name="connsiteX2" fmla="*/ 1918414 w 1966839"/>
                <a:gd name="connsiteY2" fmla="*/ 0 h 1184988"/>
                <a:gd name="connsiteX3" fmla="*/ 0 w 1966839"/>
                <a:gd name="connsiteY3" fmla="*/ 46653 h 1184988"/>
                <a:gd name="connsiteX4" fmla="*/ 0 w 1966839"/>
                <a:gd name="connsiteY4" fmla="*/ 1184988 h 1184988"/>
                <a:gd name="connsiteX0" fmla="*/ 0 w 1951546"/>
                <a:gd name="connsiteY0" fmla="*/ 1184988 h 1184988"/>
                <a:gd name="connsiteX1" fmla="*/ 876044 w 1951546"/>
                <a:gd name="connsiteY1" fmla="*/ 429208 h 1184988"/>
                <a:gd name="connsiteX2" fmla="*/ 1918414 w 1951546"/>
                <a:gd name="connsiteY2" fmla="*/ 0 h 1184988"/>
                <a:gd name="connsiteX3" fmla="*/ 0 w 1951546"/>
                <a:gd name="connsiteY3" fmla="*/ 46653 h 1184988"/>
                <a:gd name="connsiteX4" fmla="*/ 0 w 1951546"/>
                <a:gd name="connsiteY4" fmla="*/ 1184988 h 1184988"/>
                <a:gd name="connsiteX0" fmla="*/ 0 w 1957790"/>
                <a:gd name="connsiteY0" fmla="*/ 1184988 h 1184988"/>
                <a:gd name="connsiteX1" fmla="*/ 1053842 w 1957790"/>
                <a:gd name="connsiteY1" fmla="*/ 363894 h 1184988"/>
                <a:gd name="connsiteX2" fmla="*/ 1918414 w 1957790"/>
                <a:gd name="connsiteY2" fmla="*/ 0 h 1184988"/>
                <a:gd name="connsiteX3" fmla="*/ 0 w 1957790"/>
                <a:gd name="connsiteY3" fmla="*/ 46653 h 1184988"/>
                <a:gd name="connsiteX4" fmla="*/ 0 w 1957790"/>
                <a:gd name="connsiteY4" fmla="*/ 1184988 h 118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57790" h="1184988">
                  <a:moveTo>
                    <a:pt x="0" y="1184988"/>
                  </a:moveTo>
                  <a:cubicBezTo>
                    <a:pt x="202163" y="1010817"/>
                    <a:pt x="734106" y="561392"/>
                    <a:pt x="1053842" y="363894"/>
                  </a:cubicBezTo>
                  <a:cubicBezTo>
                    <a:pt x="1373578" y="166396"/>
                    <a:pt x="2139238" y="12441"/>
                    <a:pt x="1918414" y="0"/>
                  </a:cubicBezTo>
                  <a:lnTo>
                    <a:pt x="0" y="46653"/>
                  </a:lnTo>
                  <a:lnTo>
                    <a:pt x="0" y="1184988"/>
                  </a:lnTo>
                  <a:close/>
                </a:path>
              </a:pathLst>
            </a:custGeom>
            <a:solidFill>
              <a:srgbClr val="F1C40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392432A-EAAE-36F1-F84B-E6C8C568B934}"/>
                </a:ext>
              </a:extLst>
            </p:cNvPr>
            <p:cNvSpPr/>
            <p:nvPr/>
          </p:nvSpPr>
          <p:spPr>
            <a:xfrm rot="18847078">
              <a:off x="159857" y="419879"/>
              <a:ext cx="839755" cy="839755"/>
            </a:xfrm>
            <a:prstGeom prst="rect">
              <a:avLst/>
            </a:prstGeom>
            <a:solidFill>
              <a:srgbClr val="3498D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775F01B-9483-DD69-A0AA-23008365AD75}"/>
                </a:ext>
              </a:extLst>
            </p:cNvPr>
            <p:cNvSpPr/>
            <p:nvPr/>
          </p:nvSpPr>
          <p:spPr>
            <a:xfrm>
              <a:off x="-27992" y="0"/>
              <a:ext cx="3215423" cy="1138335"/>
            </a:xfrm>
            <a:custGeom>
              <a:avLst/>
              <a:gdLst>
                <a:gd name="connsiteX0" fmla="*/ 0 w 3191070"/>
                <a:gd name="connsiteY0" fmla="*/ 1138335 h 1138335"/>
                <a:gd name="connsiteX1" fmla="*/ 3191070 w 3191070"/>
                <a:gd name="connsiteY1" fmla="*/ 0 h 1138335"/>
                <a:gd name="connsiteX2" fmla="*/ 0 w 3191070"/>
                <a:gd name="connsiteY2" fmla="*/ 0 h 1138335"/>
                <a:gd name="connsiteX3" fmla="*/ 0 w 3191070"/>
                <a:gd name="connsiteY3" fmla="*/ 1138335 h 1138335"/>
                <a:gd name="connsiteX0" fmla="*/ 0 w 3191070"/>
                <a:gd name="connsiteY0" fmla="*/ 1138335 h 1138335"/>
                <a:gd name="connsiteX1" fmla="*/ 1408923 w 3191070"/>
                <a:gd name="connsiteY1" fmla="*/ 653143 h 1138335"/>
                <a:gd name="connsiteX2" fmla="*/ 3191070 w 3191070"/>
                <a:gd name="connsiteY2" fmla="*/ 0 h 1138335"/>
                <a:gd name="connsiteX3" fmla="*/ 0 w 3191070"/>
                <a:gd name="connsiteY3" fmla="*/ 0 h 1138335"/>
                <a:gd name="connsiteX4" fmla="*/ 0 w 3191070"/>
                <a:gd name="connsiteY4" fmla="*/ 1138335 h 1138335"/>
                <a:gd name="connsiteX0" fmla="*/ 0 w 3191070"/>
                <a:gd name="connsiteY0" fmla="*/ 1138335 h 1138335"/>
                <a:gd name="connsiteX1" fmla="*/ 1101012 w 3191070"/>
                <a:gd name="connsiteY1" fmla="*/ 410548 h 1138335"/>
                <a:gd name="connsiteX2" fmla="*/ 3191070 w 3191070"/>
                <a:gd name="connsiteY2" fmla="*/ 0 h 1138335"/>
                <a:gd name="connsiteX3" fmla="*/ 0 w 3191070"/>
                <a:gd name="connsiteY3" fmla="*/ 0 h 1138335"/>
                <a:gd name="connsiteX4" fmla="*/ 0 w 3191070"/>
                <a:gd name="connsiteY4" fmla="*/ 1138335 h 1138335"/>
                <a:gd name="connsiteX0" fmla="*/ 0 w 3204548"/>
                <a:gd name="connsiteY0" fmla="*/ 1138335 h 1143689"/>
                <a:gd name="connsiteX1" fmla="*/ 1101012 w 3204548"/>
                <a:gd name="connsiteY1" fmla="*/ 410548 h 1143689"/>
                <a:gd name="connsiteX2" fmla="*/ 3191070 w 3204548"/>
                <a:gd name="connsiteY2" fmla="*/ 0 h 1143689"/>
                <a:gd name="connsiteX3" fmla="*/ 0 w 3204548"/>
                <a:gd name="connsiteY3" fmla="*/ 0 h 1143689"/>
                <a:gd name="connsiteX4" fmla="*/ 0 w 3204548"/>
                <a:gd name="connsiteY4" fmla="*/ 1138335 h 1143689"/>
                <a:gd name="connsiteX0" fmla="*/ 0 w 3204548"/>
                <a:gd name="connsiteY0" fmla="*/ 1138335 h 1138335"/>
                <a:gd name="connsiteX1" fmla="*/ 1101012 w 3204548"/>
                <a:gd name="connsiteY1" fmla="*/ 410548 h 1138335"/>
                <a:gd name="connsiteX2" fmla="*/ 3191070 w 3204548"/>
                <a:gd name="connsiteY2" fmla="*/ 0 h 1138335"/>
                <a:gd name="connsiteX3" fmla="*/ 0 w 3204548"/>
                <a:gd name="connsiteY3" fmla="*/ 0 h 1138335"/>
                <a:gd name="connsiteX4" fmla="*/ 0 w 3204548"/>
                <a:gd name="connsiteY4" fmla="*/ 1138335 h 1138335"/>
                <a:gd name="connsiteX0" fmla="*/ 0 w 3209944"/>
                <a:gd name="connsiteY0" fmla="*/ 1138335 h 1138335"/>
                <a:gd name="connsiteX1" fmla="*/ 1101012 w 3209944"/>
                <a:gd name="connsiteY1" fmla="*/ 410548 h 1138335"/>
                <a:gd name="connsiteX2" fmla="*/ 3191070 w 3209944"/>
                <a:gd name="connsiteY2" fmla="*/ 0 h 1138335"/>
                <a:gd name="connsiteX3" fmla="*/ 0 w 3209944"/>
                <a:gd name="connsiteY3" fmla="*/ 0 h 1138335"/>
                <a:gd name="connsiteX4" fmla="*/ 0 w 3209944"/>
                <a:gd name="connsiteY4" fmla="*/ 1138335 h 1138335"/>
                <a:gd name="connsiteX0" fmla="*/ 0 w 3211298"/>
                <a:gd name="connsiteY0" fmla="*/ 1138335 h 1138335"/>
                <a:gd name="connsiteX1" fmla="*/ 1231640 w 3211298"/>
                <a:gd name="connsiteY1" fmla="*/ 317241 h 1138335"/>
                <a:gd name="connsiteX2" fmla="*/ 3191070 w 3211298"/>
                <a:gd name="connsiteY2" fmla="*/ 0 h 1138335"/>
                <a:gd name="connsiteX3" fmla="*/ 0 w 3211298"/>
                <a:gd name="connsiteY3" fmla="*/ 0 h 1138335"/>
                <a:gd name="connsiteX4" fmla="*/ 0 w 3211298"/>
                <a:gd name="connsiteY4" fmla="*/ 1138335 h 1138335"/>
                <a:gd name="connsiteX0" fmla="*/ 0 w 3215423"/>
                <a:gd name="connsiteY0" fmla="*/ 1138335 h 1138335"/>
                <a:gd name="connsiteX1" fmla="*/ 1231640 w 3215423"/>
                <a:gd name="connsiteY1" fmla="*/ 317241 h 1138335"/>
                <a:gd name="connsiteX2" fmla="*/ 3191070 w 3215423"/>
                <a:gd name="connsiteY2" fmla="*/ 0 h 1138335"/>
                <a:gd name="connsiteX3" fmla="*/ 0 w 3215423"/>
                <a:gd name="connsiteY3" fmla="*/ 0 h 1138335"/>
                <a:gd name="connsiteX4" fmla="*/ 0 w 3215423"/>
                <a:gd name="connsiteY4" fmla="*/ 1138335 h 1138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15423" h="1138335">
                  <a:moveTo>
                    <a:pt x="0" y="1138335"/>
                  </a:moveTo>
                  <a:cubicBezTo>
                    <a:pt x="202163" y="964164"/>
                    <a:pt x="382554" y="684244"/>
                    <a:pt x="1231640" y="317241"/>
                  </a:cubicBezTo>
                  <a:cubicBezTo>
                    <a:pt x="2080726" y="-49762"/>
                    <a:pt x="3411894" y="12441"/>
                    <a:pt x="3191070" y="0"/>
                  </a:cubicBezTo>
                  <a:lnTo>
                    <a:pt x="0" y="0"/>
                  </a:lnTo>
                  <a:lnTo>
                    <a:pt x="0" y="1138335"/>
                  </a:lnTo>
                  <a:close/>
                </a:path>
              </a:pathLst>
            </a:cu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A8883E0-4A3E-D44C-2BB3-4648641CC105}"/>
                </a:ext>
              </a:extLst>
            </p:cNvPr>
            <p:cNvSpPr txBox="1"/>
            <p:nvPr/>
          </p:nvSpPr>
          <p:spPr>
            <a:xfrm>
              <a:off x="251926" y="723132"/>
              <a:ext cx="3508311" cy="707886"/>
            </a:xfrm>
            <a:prstGeom prst="rect">
              <a:avLst/>
            </a:prstGeom>
            <a:solidFill>
              <a:srgbClr val="F1C40F"/>
            </a:solidFill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Widget Demo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6806176-9A08-297B-462F-EDDB42028E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D"/>
                </a:clrFrom>
                <a:clrTo>
                  <a:srgbClr val="FFFF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156" t="4082" r="20632" b="3265"/>
            <a:stretch/>
          </p:blipFill>
          <p:spPr>
            <a:xfrm>
              <a:off x="172095" y="3616316"/>
              <a:ext cx="2002732" cy="2351483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2041EC4-75B7-DAB0-C8A2-9B41CA471E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51" t="6961" r="16173" b="5714"/>
            <a:stretch/>
          </p:blipFill>
          <p:spPr>
            <a:xfrm>
              <a:off x="1528335" y="3910710"/>
              <a:ext cx="2002732" cy="1953532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C949B0-6C83-1751-DAFF-5138FCCCC18D}"/>
                </a:ext>
              </a:extLst>
            </p:cNvPr>
            <p:cNvSpPr txBox="1"/>
            <p:nvPr/>
          </p:nvSpPr>
          <p:spPr>
            <a:xfrm>
              <a:off x="251926" y="1558210"/>
              <a:ext cx="3359021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Board : ATD-S3 Driver</a:t>
              </a:r>
            </a:p>
            <a:p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MCU : ESP32-S3</a:t>
              </a:r>
            </a:p>
            <a:p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LVGL : V8.3.11</a:t>
              </a:r>
            </a:p>
            <a:p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LCD : 7-inch RGB interface</a:t>
              </a:r>
            </a:p>
            <a:p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Resolution: 800x480 </a:t>
              </a:r>
              <a:r>
                <a:rPr lang="en-US" sz="2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Px</a:t>
              </a:r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22AA462-C18A-BF96-7E62-09BAC437C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259" y="5967799"/>
              <a:ext cx="2600715" cy="6682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18508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362593-7083-42E9-1E70-DB7E5C15FF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E631C17-DAB6-B2DD-C95A-9EEE8D2ED365}"/>
              </a:ext>
            </a:extLst>
          </p:cNvPr>
          <p:cNvGrpSpPr/>
          <p:nvPr/>
        </p:nvGrpSpPr>
        <p:grpSpPr>
          <a:xfrm>
            <a:off x="-27992" y="-9331"/>
            <a:ext cx="3965510" cy="6876662"/>
            <a:chOff x="-27992" y="-9331"/>
            <a:chExt cx="3965510" cy="6876662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F005C30-545D-7AE2-5EE8-D90D450D5941}"/>
                </a:ext>
              </a:extLst>
            </p:cNvPr>
            <p:cNvSpPr/>
            <p:nvPr/>
          </p:nvSpPr>
          <p:spPr>
            <a:xfrm>
              <a:off x="-18661" y="-9331"/>
              <a:ext cx="3956179" cy="6876662"/>
            </a:xfrm>
            <a:custGeom>
              <a:avLst/>
              <a:gdLst>
                <a:gd name="connsiteX0" fmla="*/ 0 w 3956179"/>
                <a:gd name="connsiteY0" fmla="*/ 0 h 6858000"/>
                <a:gd name="connsiteX1" fmla="*/ 3181739 w 3956179"/>
                <a:gd name="connsiteY1" fmla="*/ 0 h 6858000"/>
                <a:gd name="connsiteX2" fmla="*/ 3956179 w 3956179"/>
                <a:gd name="connsiteY2" fmla="*/ 6858000 h 6858000"/>
                <a:gd name="connsiteX0" fmla="*/ 0 w 3956179"/>
                <a:gd name="connsiteY0" fmla="*/ 0 h 6858000"/>
                <a:gd name="connsiteX1" fmla="*/ 3181739 w 3956179"/>
                <a:gd name="connsiteY1" fmla="*/ 0 h 6858000"/>
                <a:gd name="connsiteX2" fmla="*/ 3956179 w 3956179"/>
                <a:gd name="connsiteY2" fmla="*/ 6858000 h 6858000"/>
                <a:gd name="connsiteX3" fmla="*/ 0 w 3956179"/>
                <a:gd name="connsiteY3" fmla="*/ 0 h 6858000"/>
                <a:gd name="connsiteX0" fmla="*/ 0 w 3956179"/>
                <a:gd name="connsiteY0" fmla="*/ 0 h 6858000"/>
                <a:gd name="connsiteX1" fmla="*/ 3181739 w 3956179"/>
                <a:gd name="connsiteY1" fmla="*/ 0 h 6858000"/>
                <a:gd name="connsiteX2" fmla="*/ 3956179 w 3956179"/>
                <a:gd name="connsiteY2" fmla="*/ 6858000 h 6858000"/>
                <a:gd name="connsiteX3" fmla="*/ 2220685 w 3956179"/>
                <a:gd name="connsiteY3" fmla="*/ 3825551 h 6858000"/>
                <a:gd name="connsiteX4" fmla="*/ 0 w 3956179"/>
                <a:gd name="connsiteY4" fmla="*/ 0 h 6858000"/>
                <a:gd name="connsiteX0" fmla="*/ 0 w 3956179"/>
                <a:gd name="connsiteY0" fmla="*/ 0 h 6876662"/>
                <a:gd name="connsiteX1" fmla="*/ 3181739 w 3956179"/>
                <a:gd name="connsiteY1" fmla="*/ 0 h 6876662"/>
                <a:gd name="connsiteX2" fmla="*/ 3956179 w 3956179"/>
                <a:gd name="connsiteY2" fmla="*/ 6858000 h 6876662"/>
                <a:gd name="connsiteX3" fmla="*/ 27991 w 3956179"/>
                <a:gd name="connsiteY3" fmla="*/ 6876662 h 6876662"/>
                <a:gd name="connsiteX4" fmla="*/ 0 w 3956179"/>
                <a:gd name="connsiteY4" fmla="*/ 0 h 6876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56179" h="6876662">
                  <a:moveTo>
                    <a:pt x="0" y="0"/>
                  </a:moveTo>
                  <a:lnTo>
                    <a:pt x="3181739" y="0"/>
                  </a:lnTo>
                  <a:lnTo>
                    <a:pt x="3956179" y="6858000"/>
                  </a:lnTo>
                  <a:lnTo>
                    <a:pt x="27991" y="6876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B89EFBB-5765-94C0-F1CB-1C7E7F221A11}"/>
                </a:ext>
              </a:extLst>
            </p:cNvPr>
            <p:cNvSpPr/>
            <p:nvPr/>
          </p:nvSpPr>
          <p:spPr>
            <a:xfrm>
              <a:off x="-18661" y="40432"/>
              <a:ext cx="1952108" cy="1184988"/>
            </a:xfrm>
            <a:custGeom>
              <a:avLst/>
              <a:gdLst>
                <a:gd name="connsiteX0" fmla="*/ 0 w 3191070"/>
                <a:gd name="connsiteY0" fmla="*/ 1138335 h 1138335"/>
                <a:gd name="connsiteX1" fmla="*/ 3191070 w 3191070"/>
                <a:gd name="connsiteY1" fmla="*/ 0 h 1138335"/>
                <a:gd name="connsiteX2" fmla="*/ 0 w 3191070"/>
                <a:gd name="connsiteY2" fmla="*/ 0 h 1138335"/>
                <a:gd name="connsiteX3" fmla="*/ 0 w 3191070"/>
                <a:gd name="connsiteY3" fmla="*/ 1138335 h 1138335"/>
                <a:gd name="connsiteX0" fmla="*/ 0 w 3191070"/>
                <a:gd name="connsiteY0" fmla="*/ 1138335 h 1138335"/>
                <a:gd name="connsiteX1" fmla="*/ 1408923 w 3191070"/>
                <a:gd name="connsiteY1" fmla="*/ 653143 h 1138335"/>
                <a:gd name="connsiteX2" fmla="*/ 3191070 w 3191070"/>
                <a:gd name="connsiteY2" fmla="*/ 0 h 1138335"/>
                <a:gd name="connsiteX3" fmla="*/ 0 w 3191070"/>
                <a:gd name="connsiteY3" fmla="*/ 0 h 1138335"/>
                <a:gd name="connsiteX4" fmla="*/ 0 w 3191070"/>
                <a:gd name="connsiteY4" fmla="*/ 1138335 h 1138335"/>
                <a:gd name="connsiteX0" fmla="*/ 0 w 3191070"/>
                <a:gd name="connsiteY0" fmla="*/ 1138335 h 1138335"/>
                <a:gd name="connsiteX1" fmla="*/ 1101012 w 3191070"/>
                <a:gd name="connsiteY1" fmla="*/ 410548 h 1138335"/>
                <a:gd name="connsiteX2" fmla="*/ 3191070 w 3191070"/>
                <a:gd name="connsiteY2" fmla="*/ 0 h 1138335"/>
                <a:gd name="connsiteX3" fmla="*/ 0 w 3191070"/>
                <a:gd name="connsiteY3" fmla="*/ 0 h 1138335"/>
                <a:gd name="connsiteX4" fmla="*/ 0 w 3191070"/>
                <a:gd name="connsiteY4" fmla="*/ 1138335 h 1138335"/>
                <a:gd name="connsiteX0" fmla="*/ 0 w 3204548"/>
                <a:gd name="connsiteY0" fmla="*/ 1138335 h 1143689"/>
                <a:gd name="connsiteX1" fmla="*/ 1101012 w 3204548"/>
                <a:gd name="connsiteY1" fmla="*/ 410548 h 1143689"/>
                <a:gd name="connsiteX2" fmla="*/ 3191070 w 3204548"/>
                <a:gd name="connsiteY2" fmla="*/ 0 h 1143689"/>
                <a:gd name="connsiteX3" fmla="*/ 0 w 3204548"/>
                <a:gd name="connsiteY3" fmla="*/ 0 h 1143689"/>
                <a:gd name="connsiteX4" fmla="*/ 0 w 3204548"/>
                <a:gd name="connsiteY4" fmla="*/ 1138335 h 1143689"/>
                <a:gd name="connsiteX0" fmla="*/ 0 w 3204548"/>
                <a:gd name="connsiteY0" fmla="*/ 1138335 h 1138335"/>
                <a:gd name="connsiteX1" fmla="*/ 1101012 w 3204548"/>
                <a:gd name="connsiteY1" fmla="*/ 410548 h 1138335"/>
                <a:gd name="connsiteX2" fmla="*/ 3191070 w 3204548"/>
                <a:gd name="connsiteY2" fmla="*/ 0 h 1138335"/>
                <a:gd name="connsiteX3" fmla="*/ 0 w 3204548"/>
                <a:gd name="connsiteY3" fmla="*/ 0 h 1138335"/>
                <a:gd name="connsiteX4" fmla="*/ 0 w 3204548"/>
                <a:gd name="connsiteY4" fmla="*/ 1138335 h 1138335"/>
                <a:gd name="connsiteX0" fmla="*/ 0 w 3209944"/>
                <a:gd name="connsiteY0" fmla="*/ 1138335 h 1138335"/>
                <a:gd name="connsiteX1" fmla="*/ 1101012 w 3209944"/>
                <a:gd name="connsiteY1" fmla="*/ 410548 h 1138335"/>
                <a:gd name="connsiteX2" fmla="*/ 3191070 w 3209944"/>
                <a:gd name="connsiteY2" fmla="*/ 0 h 1138335"/>
                <a:gd name="connsiteX3" fmla="*/ 0 w 3209944"/>
                <a:gd name="connsiteY3" fmla="*/ 0 h 1138335"/>
                <a:gd name="connsiteX4" fmla="*/ 0 w 3209944"/>
                <a:gd name="connsiteY4" fmla="*/ 1138335 h 1138335"/>
                <a:gd name="connsiteX0" fmla="*/ 0 w 3211298"/>
                <a:gd name="connsiteY0" fmla="*/ 1138335 h 1138335"/>
                <a:gd name="connsiteX1" fmla="*/ 1231640 w 3211298"/>
                <a:gd name="connsiteY1" fmla="*/ 317241 h 1138335"/>
                <a:gd name="connsiteX2" fmla="*/ 3191070 w 3211298"/>
                <a:gd name="connsiteY2" fmla="*/ 0 h 1138335"/>
                <a:gd name="connsiteX3" fmla="*/ 0 w 3211298"/>
                <a:gd name="connsiteY3" fmla="*/ 0 h 1138335"/>
                <a:gd name="connsiteX4" fmla="*/ 0 w 3211298"/>
                <a:gd name="connsiteY4" fmla="*/ 1138335 h 1138335"/>
                <a:gd name="connsiteX0" fmla="*/ 0 w 3215423"/>
                <a:gd name="connsiteY0" fmla="*/ 1138335 h 1138335"/>
                <a:gd name="connsiteX1" fmla="*/ 1231640 w 3215423"/>
                <a:gd name="connsiteY1" fmla="*/ 317241 h 1138335"/>
                <a:gd name="connsiteX2" fmla="*/ 3191070 w 3215423"/>
                <a:gd name="connsiteY2" fmla="*/ 0 h 1138335"/>
                <a:gd name="connsiteX3" fmla="*/ 0 w 3215423"/>
                <a:gd name="connsiteY3" fmla="*/ 0 h 1138335"/>
                <a:gd name="connsiteX4" fmla="*/ 0 w 3215423"/>
                <a:gd name="connsiteY4" fmla="*/ 1138335 h 1138335"/>
                <a:gd name="connsiteX0" fmla="*/ 0 w 1966839"/>
                <a:gd name="connsiteY0" fmla="*/ 1184988 h 1184988"/>
                <a:gd name="connsiteX1" fmla="*/ 1231640 w 1966839"/>
                <a:gd name="connsiteY1" fmla="*/ 363894 h 1184988"/>
                <a:gd name="connsiteX2" fmla="*/ 1918414 w 1966839"/>
                <a:gd name="connsiteY2" fmla="*/ 0 h 1184988"/>
                <a:gd name="connsiteX3" fmla="*/ 0 w 1966839"/>
                <a:gd name="connsiteY3" fmla="*/ 46653 h 1184988"/>
                <a:gd name="connsiteX4" fmla="*/ 0 w 1966839"/>
                <a:gd name="connsiteY4" fmla="*/ 1184988 h 1184988"/>
                <a:gd name="connsiteX0" fmla="*/ 0 w 1951546"/>
                <a:gd name="connsiteY0" fmla="*/ 1184988 h 1184988"/>
                <a:gd name="connsiteX1" fmla="*/ 876044 w 1951546"/>
                <a:gd name="connsiteY1" fmla="*/ 429208 h 1184988"/>
                <a:gd name="connsiteX2" fmla="*/ 1918414 w 1951546"/>
                <a:gd name="connsiteY2" fmla="*/ 0 h 1184988"/>
                <a:gd name="connsiteX3" fmla="*/ 0 w 1951546"/>
                <a:gd name="connsiteY3" fmla="*/ 46653 h 1184988"/>
                <a:gd name="connsiteX4" fmla="*/ 0 w 1951546"/>
                <a:gd name="connsiteY4" fmla="*/ 1184988 h 1184988"/>
                <a:gd name="connsiteX0" fmla="*/ 0 w 1957790"/>
                <a:gd name="connsiteY0" fmla="*/ 1184988 h 1184988"/>
                <a:gd name="connsiteX1" fmla="*/ 1053842 w 1957790"/>
                <a:gd name="connsiteY1" fmla="*/ 363894 h 1184988"/>
                <a:gd name="connsiteX2" fmla="*/ 1918414 w 1957790"/>
                <a:gd name="connsiteY2" fmla="*/ 0 h 1184988"/>
                <a:gd name="connsiteX3" fmla="*/ 0 w 1957790"/>
                <a:gd name="connsiteY3" fmla="*/ 46653 h 1184988"/>
                <a:gd name="connsiteX4" fmla="*/ 0 w 1957790"/>
                <a:gd name="connsiteY4" fmla="*/ 1184988 h 118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57790" h="1184988">
                  <a:moveTo>
                    <a:pt x="0" y="1184988"/>
                  </a:moveTo>
                  <a:cubicBezTo>
                    <a:pt x="202163" y="1010817"/>
                    <a:pt x="734106" y="561392"/>
                    <a:pt x="1053842" y="363894"/>
                  </a:cubicBezTo>
                  <a:cubicBezTo>
                    <a:pt x="1373578" y="166396"/>
                    <a:pt x="2139238" y="12441"/>
                    <a:pt x="1918414" y="0"/>
                  </a:cubicBezTo>
                  <a:lnTo>
                    <a:pt x="0" y="46653"/>
                  </a:lnTo>
                  <a:lnTo>
                    <a:pt x="0" y="1184988"/>
                  </a:lnTo>
                  <a:close/>
                </a:path>
              </a:pathLst>
            </a:custGeom>
            <a:solidFill>
              <a:srgbClr val="F1C40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C3F5D10-9102-1AC3-8555-B1E62BD015B2}"/>
                </a:ext>
              </a:extLst>
            </p:cNvPr>
            <p:cNvSpPr/>
            <p:nvPr/>
          </p:nvSpPr>
          <p:spPr>
            <a:xfrm rot="18847078">
              <a:off x="159857" y="419879"/>
              <a:ext cx="839755" cy="839755"/>
            </a:xfrm>
            <a:prstGeom prst="rect">
              <a:avLst/>
            </a:prstGeom>
            <a:solidFill>
              <a:srgbClr val="3498D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B62D1D2-B41F-8466-F890-93617957ABE6}"/>
                </a:ext>
              </a:extLst>
            </p:cNvPr>
            <p:cNvSpPr/>
            <p:nvPr/>
          </p:nvSpPr>
          <p:spPr>
            <a:xfrm>
              <a:off x="-27992" y="0"/>
              <a:ext cx="3215423" cy="1138335"/>
            </a:xfrm>
            <a:custGeom>
              <a:avLst/>
              <a:gdLst>
                <a:gd name="connsiteX0" fmla="*/ 0 w 3191070"/>
                <a:gd name="connsiteY0" fmla="*/ 1138335 h 1138335"/>
                <a:gd name="connsiteX1" fmla="*/ 3191070 w 3191070"/>
                <a:gd name="connsiteY1" fmla="*/ 0 h 1138335"/>
                <a:gd name="connsiteX2" fmla="*/ 0 w 3191070"/>
                <a:gd name="connsiteY2" fmla="*/ 0 h 1138335"/>
                <a:gd name="connsiteX3" fmla="*/ 0 w 3191070"/>
                <a:gd name="connsiteY3" fmla="*/ 1138335 h 1138335"/>
                <a:gd name="connsiteX0" fmla="*/ 0 w 3191070"/>
                <a:gd name="connsiteY0" fmla="*/ 1138335 h 1138335"/>
                <a:gd name="connsiteX1" fmla="*/ 1408923 w 3191070"/>
                <a:gd name="connsiteY1" fmla="*/ 653143 h 1138335"/>
                <a:gd name="connsiteX2" fmla="*/ 3191070 w 3191070"/>
                <a:gd name="connsiteY2" fmla="*/ 0 h 1138335"/>
                <a:gd name="connsiteX3" fmla="*/ 0 w 3191070"/>
                <a:gd name="connsiteY3" fmla="*/ 0 h 1138335"/>
                <a:gd name="connsiteX4" fmla="*/ 0 w 3191070"/>
                <a:gd name="connsiteY4" fmla="*/ 1138335 h 1138335"/>
                <a:gd name="connsiteX0" fmla="*/ 0 w 3191070"/>
                <a:gd name="connsiteY0" fmla="*/ 1138335 h 1138335"/>
                <a:gd name="connsiteX1" fmla="*/ 1101012 w 3191070"/>
                <a:gd name="connsiteY1" fmla="*/ 410548 h 1138335"/>
                <a:gd name="connsiteX2" fmla="*/ 3191070 w 3191070"/>
                <a:gd name="connsiteY2" fmla="*/ 0 h 1138335"/>
                <a:gd name="connsiteX3" fmla="*/ 0 w 3191070"/>
                <a:gd name="connsiteY3" fmla="*/ 0 h 1138335"/>
                <a:gd name="connsiteX4" fmla="*/ 0 w 3191070"/>
                <a:gd name="connsiteY4" fmla="*/ 1138335 h 1138335"/>
                <a:gd name="connsiteX0" fmla="*/ 0 w 3204548"/>
                <a:gd name="connsiteY0" fmla="*/ 1138335 h 1143689"/>
                <a:gd name="connsiteX1" fmla="*/ 1101012 w 3204548"/>
                <a:gd name="connsiteY1" fmla="*/ 410548 h 1143689"/>
                <a:gd name="connsiteX2" fmla="*/ 3191070 w 3204548"/>
                <a:gd name="connsiteY2" fmla="*/ 0 h 1143689"/>
                <a:gd name="connsiteX3" fmla="*/ 0 w 3204548"/>
                <a:gd name="connsiteY3" fmla="*/ 0 h 1143689"/>
                <a:gd name="connsiteX4" fmla="*/ 0 w 3204548"/>
                <a:gd name="connsiteY4" fmla="*/ 1138335 h 1143689"/>
                <a:gd name="connsiteX0" fmla="*/ 0 w 3204548"/>
                <a:gd name="connsiteY0" fmla="*/ 1138335 h 1138335"/>
                <a:gd name="connsiteX1" fmla="*/ 1101012 w 3204548"/>
                <a:gd name="connsiteY1" fmla="*/ 410548 h 1138335"/>
                <a:gd name="connsiteX2" fmla="*/ 3191070 w 3204548"/>
                <a:gd name="connsiteY2" fmla="*/ 0 h 1138335"/>
                <a:gd name="connsiteX3" fmla="*/ 0 w 3204548"/>
                <a:gd name="connsiteY3" fmla="*/ 0 h 1138335"/>
                <a:gd name="connsiteX4" fmla="*/ 0 w 3204548"/>
                <a:gd name="connsiteY4" fmla="*/ 1138335 h 1138335"/>
                <a:gd name="connsiteX0" fmla="*/ 0 w 3209944"/>
                <a:gd name="connsiteY0" fmla="*/ 1138335 h 1138335"/>
                <a:gd name="connsiteX1" fmla="*/ 1101012 w 3209944"/>
                <a:gd name="connsiteY1" fmla="*/ 410548 h 1138335"/>
                <a:gd name="connsiteX2" fmla="*/ 3191070 w 3209944"/>
                <a:gd name="connsiteY2" fmla="*/ 0 h 1138335"/>
                <a:gd name="connsiteX3" fmla="*/ 0 w 3209944"/>
                <a:gd name="connsiteY3" fmla="*/ 0 h 1138335"/>
                <a:gd name="connsiteX4" fmla="*/ 0 w 3209944"/>
                <a:gd name="connsiteY4" fmla="*/ 1138335 h 1138335"/>
                <a:gd name="connsiteX0" fmla="*/ 0 w 3211298"/>
                <a:gd name="connsiteY0" fmla="*/ 1138335 h 1138335"/>
                <a:gd name="connsiteX1" fmla="*/ 1231640 w 3211298"/>
                <a:gd name="connsiteY1" fmla="*/ 317241 h 1138335"/>
                <a:gd name="connsiteX2" fmla="*/ 3191070 w 3211298"/>
                <a:gd name="connsiteY2" fmla="*/ 0 h 1138335"/>
                <a:gd name="connsiteX3" fmla="*/ 0 w 3211298"/>
                <a:gd name="connsiteY3" fmla="*/ 0 h 1138335"/>
                <a:gd name="connsiteX4" fmla="*/ 0 w 3211298"/>
                <a:gd name="connsiteY4" fmla="*/ 1138335 h 1138335"/>
                <a:gd name="connsiteX0" fmla="*/ 0 w 3215423"/>
                <a:gd name="connsiteY0" fmla="*/ 1138335 h 1138335"/>
                <a:gd name="connsiteX1" fmla="*/ 1231640 w 3215423"/>
                <a:gd name="connsiteY1" fmla="*/ 317241 h 1138335"/>
                <a:gd name="connsiteX2" fmla="*/ 3191070 w 3215423"/>
                <a:gd name="connsiteY2" fmla="*/ 0 h 1138335"/>
                <a:gd name="connsiteX3" fmla="*/ 0 w 3215423"/>
                <a:gd name="connsiteY3" fmla="*/ 0 h 1138335"/>
                <a:gd name="connsiteX4" fmla="*/ 0 w 3215423"/>
                <a:gd name="connsiteY4" fmla="*/ 1138335 h 1138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15423" h="1138335">
                  <a:moveTo>
                    <a:pt x="0" y="1138335"/>
                  </a:moveTo>
                  <a:cubicBezTo>
                    <a:pt x="202163" y="964164"/>
                    <a:pt x="382554" y="684244"/>
                    <a:pt x="1231640" y="317241"/>
                  </a:cubicBezTo>
                  <a:cubicBezTo>
                    <a:pt x="2080726" y="-49762"/>
                    <a:pt x="3411894" y="12441"/>
                    <a:pt x="3191070" y="0"/>
                  </a:cubicBezTo>
                  <a:lnTo>
                    <a:pt x="0" y="0"/>
                  </a:lnTo>
                  <a:lnTo>
                    <a:pt x="0" y="1138335"/>
                  </a:lnTo>
                  <a:close/>
                </a:path>
              </a:pathLst>
            </a:cu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2F3B87F-A8F9-99DE-4369-1185A145E3EB}"/>
                </a:ext>
              </a:extLst>
            </p:cNvPr>
            <p:cNvSpPr txBox="1"/>
            <p:nvPr/>
          </p:nvSpPr>
          <p:spPr>
            <a:xfrm>
              <a:off x="251927" y="723132"/>
              <a:ext cx="3032450" cy="707886"/>
            </a:xfrm>
            <a:prstGeom prst="rect">
              <a:avLst/>
            </a:prstGeom>
            <a:solidFill>
              <a:srgbClr val="F1C40F"/>
            </a:solidFill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Benchmark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20BA3E0-DBAA-06C6-51E9-A6F821206C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D"/>
                </a:clrFrom>
                <a:clrTo>
                  <a:srgbClr val="FFFF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156" t="4082" r="20632" b="3265"/>
            <a:stretch/>
          </p:blipFill>
          <p:spPr>
            <a:xfrm>
              <a:off x="172095" y="3616316"/>
              <a:ext cx="2002732" cy="2351483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EE3C752-352F-ACE1-8D53-6384B37F91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51" t="6961" r="16173" b="5714"/>
            <a:stretch/>
          </p:blipFill>
          <p:spPr>
            <a:xfrm>
              <a:off x="1528335" y="3910710"/>
              <a:ext cx="2002732" cy="1953532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C60C098-1768-50D9-D085-2E01404148B3}"/>
                </a:ext>
              </a:extLst>
            </p:cNvPr>
            <p:cNvSpPr txBox="1"/>
            <p:nvPr/>
          </p:nvSpPr>
          <p:spPr>
            <a:xfrm>
              <a:off x="251926" y="1558210"/>
              <a:ext cx="3359021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Board : ATD-S3 Driver</a:t>
              </a:r>
            </a:p>
            <a:p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MCU : ESP32-S3</a:t>
              </a:r>
            </a:p>
            <a:p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LVGL : V8.3.11</a:t>
              </a:r>
            </a:p>
            <a:p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LCD : 7-inch RGB interface</a:t>
              </a:r>
            </a:p>
            <a:p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Resolution: 800x480 </a:t>
              </a:r>
              <a:r>
                <a:rPr lang="en-US" sz="2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Px</a:t>
              </a:r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A3695A3-D282-CA58-7D4C-9BFAF9570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259" y="5967799"/>
              <a:ext cx="2600715" cy="6682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69576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4F529E-E850-581D-5548-271BD03F64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391B2EA-0810-9264-60AB-A34C7FC3FE57}"/>
              </a:ext>
            </a:extLst>
          </p:cNvPr>
          <p:cNvGrpSpPr/>
          <p:nvPr/>
        </p:nvGrpSpPr>
        <p:grpSpPr>
          <a:xfrm>
            <a:off x="-27992" y="-9331"/>
            <a:ext cx="3965510" cy="6876662"/>
            <a:chOff x="-27992" y="-9331"/>
            <a:chExt cx="3965510" cy="6876662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49A0B1BF-4CFC-A27C-D706-0A7944F65166}"/>
                </a:ext>
              </a:extLst>
            </p:cNvPr>
            <p:cNvSpPr/>
            <p:nvPr/>
          </p:nvSpPr>
          <p:spPr>
            <a:xfrm>
              <a:off x="-18661" y="-9331"/>
              <a:ext cx="3956179" cy="6876662"/>
            </a:xfrm>
            <a:custGeom>
              <a:avLst/>
              <a:gdLst>
                <a:gd name="connsiteX0" fmla="*/ 0 w 3956179"/>
                <a:gd name="connsiteY0" fmla="*/ 0 h 6858000"/>
                <a:gd name="connsiteX1" fmla="*/ 3181739 w 3956179"/>
                <a:gd name="connsiteY1" fmla="*/ 0 h 6858000"/>
                <a:gd name="connsiteX2" fmla="*/ 3956179 w 3956179"/>
                <a:gd name="connsiteY2" fmla="*/ 6858000 h 6858000"/>
                <a:gd name="connsiteX0" fmla="*/ 0 w 3956179"/>
                <a:gd name="connsiteY0" fmla="*/ 0 h 6858000"/>
                <a:gd name="connsiteX1" fmla="*/ 3181739 w 3956179"/>
                <a:gd name="connsiteY1" fmla="*/ 0 h 6858000"/>
                <a:gd name="connsiteX2" fmla="*/ 3956179 w 3956179"/>
                <a:gd name="connsiteY2" fmla="*/ 6858000 h 6858000"/>
                <a:gd name="connsiteX3" fmla="*/ 0 w 3956179"/>
                <a:gd name="connsiteY3" fmla="*/ 0 h 6858000"/>
                <a:gd name="connsiteX0" fmla="*/ 0 w 3956179"/>
                <a:gd name="connsiteY0" fmla="*/ 0 h 6858000"/>
                <a:gd name="connsiteX1" fmla="*/ 3181739 w 3956179"/>
                <a:gd name="connsiteY1" fmla="*/ 0 h 6858000"/>
                <a:gd name="connsiteX2" fmla="*/ 3956179 w 3956179"/>
                <a:gd name="connsiteY2" fmla="*/ 6858000 h 6858000"/>
                <a:gd name="connsiteX3" fmla="*/ 2220685 w 3956179"/>
                <a:gd name="connsiteY3" fmla="*/ 3825551 h 6858000"/>
                <a:gd name="connsiteX4" fmla="*/ 0 w 3956179"/>
                <a:gd name="connsiteY4" fmla="*/ 0 h 6858000"/>
                <a:gd name="connsiteX0" fmla="*/ 0 w 3956179"/>
                <a:gd name="connsiteY0" fmla="*/ 0 h 6876662"/>
                <a:gd name="connsiteX1" fmla="*/ 3181739 w 3956179"/>
                <a:gd name="connsiteY1" fmla="*/ 0 h 6876662"/>
                <a:gd name="connsiteX2" fmla="*/ 3956179 w 3956179"/>
                <a:gd name="connsiteY2" fmla="*/ 6858000 h 6876662"/>
                <a:gd name="connsiteX3" fmla="*/ 27991 w 3956179"/>
                <a:gd name="connsiteY3" fmla="*/ 6876662 h 6876662"/>
                <a:gd name="connsiteX4" fmla="*/ 0 w 3956179"/>
                <a:gd name="connsiteY4" fmla="*/ 0 h 6876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56179" h="6876662">
                  <a:moveTo>
                    <a:pt x="0" y="0"/>
                  </a:moveTo>
                  <a:lnTo>
                    <a:pt x="3181739" y="0"/>
                  </a:lnTo>
                  <a:lnTo>
                    <a:pt x="3956179" y="6858000"/>
                  </a:lnTo>
                  <a:lnTo>
                    <a:pt x="27991" y="68766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4629F03-D337-B313-AF81-B53956B56D7B}"/>
                </a:ext>
              </a:extLst>
            </p:cNvPr>
            <p:cNvSpPr/>
            <p:nvPr/>
          </p:nvSpPr>
          <p:spPr>
            <a:xfrm>
              <a:off x="-18661" y="40432"/>
              <a:ext cx="1952108" cy="1184988"/>
            </a:xfrm>
            <a:custGeom>
              <a:avLst/>
              <a:gdLst>
                <a:gd name="connsiteX0" fmla="*/ 0 w 3191070"/>
                <a:gd name="connsiteY0" fmla="*/ 1138335 h 1138335"/>
                <a:gd name="connsiteX1" fmla="*/ 3191070 w 3191070"/>
                <a:gd name="connsiteY1" fmla="*/ 0 h 1138335"/>
                <a:gd name="connsiteX2" fmla="*/ 0 w 3191070"/>
                <a:gd name="connsiteY2" fmla="*/ 0 h 1138335"/>
                <a:gd name="connsiteX3" fmla="*/ 0 w 3191070"/>
                <a:gd name="connsiteY3" fmla="*/ 1138335 h 1138335"/>
                <a:gd name="connsiteX0" fmla="*/ 0 w 3191070"/>
                <a:gd name="connsiteY0" fmla="*/ 1138335 h 1138335"/>
                <a:gd name="connsiteX1" fmla="*/ 1408923 w 3191070"/>
                <a:gd name="connsiteY1" fmla="*/ 653143 h 1138335"/>
                <a:gd name="connsiteX2" fmla="*/ 3191070 w 3191070"/>
                <a:gd name="connsiteY2" fmla="*/ 0 h 1138335"/>
                <a:gd name="connsiteX3" fmla="*/ 0 w 3191070"/>
                <a:gd name="connsiteY3" fmla="*/ 0 h 1138335"/>
                <a:gd name="connsiteX4" fmla="*/ 0 w 3191070"/>
                <a:gd name="connsiteY4" fmla="*/ 1138335 h 1138335"/>
                <a:gd name="connsiteX0" fmla="*/ 0 w 3191070"/>
                <a:gd name="connsiteY0" fmla="*/ 1138335 h 1138335"/>
                <a:gd name="connsiteX1" fmla="*/ 1101012 w 3191070"/>
                <a:gd name="connsiteY1" fmla="*/ 410548 h 1138335"/>
                <a:gd name="connsiteX2" fmla="*/ 3191070 w 3191070"/>
                <a:gd name="connsiteY2" fmla="*/ 0 h 1138335"/>
                <a:gd name="connsiteX3" fmla="*/ 0 w 3191070"/>
                <a:gd name="connsiteY3" fmla="*/ 0 h 1138335"/>
                <a:gd name="connsiteX4" fmla="*/ 0 w 3191070"/>
                <a:gd name="connsiteY4" fmla="*/ 1138335 h 1138335"/>
                <a:gd name="connsiteX0" fmla="*/ 0 w 3204548"/>
                <a:gd name="connsiteY0" fmla="*/ 1138335 h 1143689"/>
                <a:gd name="connsiteX1" fmla="*/ 1101012 w 3204548"/>
                <a:gd name="connsiteY1" fmla="*/ 410548 h 1143689"/>
                <a:gd name="connsiteX2" fmla="*/ 3191070 w 3204548"/>
                <a:gd name="connsiteY2" fmla="*/ 0 h 1143689"/>
                <a:gd name="connsiteX3" fmla="*/ 0 w 3204548"/>
                <a:gd name="connsiteY3" fmla="*/ 0 h 1143689"/>
                <a:gd name="connsiteX4" fmla="*/ 0 w 3204548"/>
                <a:gd name="connsiteY4" fmla="*/ 1138335 h 1143689"/>
                <a:gd name="connsiteX0" fmla="*/ 0 w 3204548"/>
                <a:gd name="connsiteY0" fmla="*/ 1138335 h 1138335"/>
                <a:gd name="connsiteX1" fmla="*/ 1101012 w 3204548"/>
                <a:gd name="connsiteY1" fmla="*/ 410548 h 1138335"/>
                <a:gd name="connsiteX2" fmla="*/ 3191070 w 3204548"/>
                <a:gd name="connsiteY2" fmla="*/ 0 h 1138335"/>
                <a:gd name="connsiteX3" fmla="*/ 0 w 3204548"/>
                <a:gd name="connsiteY3" fmla="*/ 0 h 1138335"/>
                <a:gd name="connsiteX4" fmla="*/ 0 w 3204548"/>
                <a:gd name="connsiteY4" fmla="*/ 1138335 h 1138335"/>
                <a:gd name="connsiteX0" fmla="*/ 0 w 3209944"/>
                <a:gd name="connsiteY0" fmla="*/ 1138335 h 1138335"/>
                <a:gd name="connsiteX1" fmla="*/ 1101012 w 3209944"/>
                <a:gd name="connsiteY1" fmla="*/ 410548 h 1138335"/>
                <a:gd name="connsiteX2" fmla="*/ 3191070 w 3209944"/>
                <a:gd name="connsiteY2" fmla="*/ 0 h 1138335"/>
                <a:gd name="connsiteX3" fmla="*/ 0 w 3209944"/>
                <a:gd name="connsiteY3" fmla="*/ 0 h 1138335"/>
                <a:gd name="connsiteX4" fmla="*/ 0 w 3209944"/>
                <a:gd name="connsiteY4" fmla="*/ 1138335 h 1138335"/>
                <a:gd name="connsiteX0" fmla="*/ 0 w 3211298"/>
                <a:gd name="connsiteY0" fmla="*/ 1138335 h 1138335"/>
                <a:gd name="connsiteX1" fmla="*/ 1231640 w 3211298"/>
                <a:gd name="connsiteY1" fmla="*/ 317241 h 1138335"/>
                <a:gd name="connsiteX2" fmla="*/ 3191070 w 3211298"/>
                <a:gd name="connsiteY2" fmla="*/ 0 h 1138335"/>
                <a:gd name="connsiteX3" fmla="*/ 0 w 3211298"/>
                <a:gd name="connsiteY3" fmla="*/ 0 h 1138335"/>
                <a:gd name="connsiteX4" fmla="*/ 0 w 3211298"/>
                <a:gd name="connsiteY4" fmla="*/ 1138335 h 1138335"/>
                <a:gd name="connsiteX0" fmla="*/ 0 w 3215423"/>
                <a:gd name="connsiteY0" fmla="*/ 1138335 h 1138335"/>
                <a:gd name="connsiteX1" fmla="*/ 1231640 w 3215423"/>
                <a:gd name="connsiteY1" fmla="*/ 317241 h 1138335"/>
                <a:gd name="connsiteX2" fmla="*/ 3191070 w 3215423"/>
                <a:gd name="connsiteY2" fmla="*/ 0 h 1138335"/>
                <a:gd name="connsiteX3" fmla="*/ 0 w 3215423"/>
                <a:gd name="connsiteY3" fmla="*/ 0 h 1138335"/>
                <a:gd name="connsiteX4" fmla="*/ 0 w 3215423"/>
                <a:gd name="connsiteY4" fmla="*/ 1138335 h 1138335"/>
                <a:gd name="connsiteX0" fmla="*/ 0 w 1966839"/>
                <a:gd name="connsiteY0" fmla="*/ 1184988 h 1184988"/>
                <a:gd name="connsiteX1" fmla="*/ 1231640 w 1966839"/>
                <a:gd name="connsiteY1" fmla="*/ 363894 h 1184988"/>
                <a:gd name="connsiteX2" fmla="*/ 1918414 w 1966839"/>
                <a:gd name="connsiteY2" fmla="*/ 0 h 1184988"/>
                <a:gd name="connsiteX3" fmla="*/ 0 w 1966839"/>
                <a:gd name="connsiteY3" fmla="*/ 46653 h 1184988"/>
                <a:gd name="connsiteX4" fmla="*/ 0 w 1966839"/>
                <a:gd name="connsiteY4" fmla="*/ 1184988 h 1184988"/>
                <a:gd name="connsiteX0" fmla="*/ 0 w 1951546"/>
                <a:gd name="connsiteY0" fmla="*/ 1184988 h 1184988"/>
                <a:gd name="connsiteX1" fmla="*/ 876044 w 1951546"/>
                <a:gd name="connsiteY1" fmla="*/ 429208 h 1184988"/>
                <a:gd name="connsiteX2" fmla="*/ 1918414 w 1951546"/>
                <a:gd name="connsiteY2" fmla="*/ 0 h 1184988"/>
                <a:gd name="connsiteX3" fmla="*/ 0 w 1951546"/>
                <a:gd name="connsiteY3" fmla="*/ 46653 h 1184988"/>
                <a:gd name="connsiteX4" fmla="*/ 0 w 1951546"/>
                <a:gd name="connsiteY4" fmla="*/ 1184988 h 1184988"/>
                <a:gd name="connsiteX0" fmla="*/ 0 w 1957790"/>
                <a:gd name="connsiteY0" fmla="*/ 1184988 h 1184988"/>
                <a:gd name="connsiteX1" fmla="*/ 1053842 w 1957790"/>
                <a:gd name="connsiteY1" fmla="*/ 363894 h 1184988"/>
                <a:gd name="connsiteX2" fmla="*/ 1918414 w 1957790"/>
                <a:gd name="connsiteY2" fmla="*/ 0 h 1184988"/>
                <a:gd name="connsiteX3" fmla="*/ 0 w 1957790"/>
                <a:gd name="connsiteY3" fmla="*/ 46653 h 1184988"/>
                <a:gd name="connsiteX4" fmla="*/ 0 w 1957790"/>
                <a:gd name="connsiteY4" fmla="*/ 1184988 h 118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57790" h="1184988">
                  <a:moveTo>
                    <a:pt x="0" y="1184988"/>
                  </a:moveTo>
                  <a:cubicBezTo>
                    <a:pt x="202163" y="1010817"/>
                    <a:pt x="734106" y="561392"/>
                    <a:pt x="1053842" y="363894"/>
                  </a:cubicBezTo>
                  <a:cubicBezTo>
                    <a:pt x="1373578" y="166396"/>
                    <a:pt x="2139238" y="12441"/>
                    <a:pt x="1918414" y="0"/>
                  </a:cubicBezTo>
                  <a:lnTo>
                    <a:pt x="0" y="46653"/>
                  </a:lnTo>
                  <a:lnTo>
                    <a:pt x="0" y="1184988"/>
                  </a:lnTo>
                  <a:close/>
                </a:path>
              </a:pathLst>
            </a:custGeom>
            <a:solidFill>
              <a:srgbClr val="F1C40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D0BDDD8-7A10-F7AF-49DD-122C8BF98ECE}"/>
                </a:ext>
              </a:extLst>
            </p:cNvPr>
            <p:cNvSpPr/>
            <p:nvPr/>
          </p:nvSpPr>
          <p:spPr>
            <a:xfrm rot="18847078">
              <a:off x="159857" y="419879"/>
              <a:ext cx="839755" cy="839755"/>
            </a:xfrm>
            <a:prstGeom prst="rect">
              <a:avLst/>
            </a:prstGeom>
            <a:solidFill>
              <a:srgbClr val="3498D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F015CFF-E6C2-3C66-6915-E49D09E5716F}"/>
                </a:ext>
              </a:extLst>
            </p:cNvPr>
            <p:cNvSpPr/>
            <p:nvPr/>
          </p:nvSpPr>
          <p:spPr>
            <a:xfrm>
              <a:off x="-27992" y="0"/>
              <a:ext cx="3215423" cy="1138335"/>
            </a:xfrm>
            <a:custGeom>
              <a:avLst/>
              <a:gdLst>
                <a:gd name="connsiteX0" fmla="*/ 0 w 3191070"/>
                <a:gd name="connsiteY0" fmla="*/ 1138335 h 1138335"/>
                <a:gd name="connsiteX1" fmla="*/ 3191070 w 3191070"/>
                <a:gd name="connsiteY1" fmla="*/ 0 h 1138335"/>
                <a:gd name="connsiteX2" fmla="*/ 0 w 3191070"/>
                <a:gd name="connsiteY2" fmla="*/ 0 h 1138335"/>
                <a:gd name="connsiteX3" fmla="*/ 0 w 3191070"/>
                <a:gd name="connsiteY3" fmla="*/ 1138335 h 1138335"/>
                <a:gd name="connsiteX0" fmla="*/ 0 w 3191070"/>
                <a:gd name="connsiteY0" fmla="*/ 1138335 h 1138335"/>
                <a:gd name="connsiteX1" fmla="*/ 1408923 w 3191070"/>
                <a:gd name="connsiteY1" fmla="*/ 653143 h 1138335"/>
                <a:gd name="connsiteX2" fmla="*/ 3191070 w 3191070"/>
                <a:gd name="connsiteY2" fmla="*/ 0 h 1138335"/>
                <a:gd name="connsiteX3" fmla="*/ 0 w 3191070"/>
                <a:gd name="connsiteY3" fmla="*/ 0 h 1138335"/>
                <a:gd name="connsiteX4" fmla="*/ 0 w 3191070"/>
                <a:gd name="connsiteY4" fmla="*/ 1138335 h 1138335"/>
                <a:gd name="connsiteX0" fmla="*/ 0 w 3191070"/>
                <a:gd name="connsiteY0" fmla="*/ 1138335 h 1138335"/>
                <a:gd name="connsiteX1" fmla="*/ 1101012 w 3191070"/>
                <a:gd name="connsiteY1" fmla="*/ 410548 h 1138335"/>
                <a:gd name="connsiteX2" fmla="*/ 3191070 w 3191070"/>
                <a:gd name="connsiteY2" fmla="*/ 0 h 1138335"/>
                <a:gd name="connsiteX3" fmla="*/ 0 w 3191070"/>
                <a:gd name="connsiteY3" fmla="*/ 0 h 1138335"/>
                <a:gd name="connsiteX4" fmla="*/ 0 w 3191070"/>
                <a:gd name="connsiteY4" fmla="*/ 1138335 h 1138335"/>
                <a:gd name="connsiteX0" fmla="*/ 0 w 3204548"/>
                <a:gd name="connsiteY0" fmla="*/ 1138335 h 1143689"/>
                <a:gd name="connsiteX1" fmla="*/ 1101012 w 3204548"/>
                <a:gd name="connsiteY1" fmla="*/ 410548 h 1143689"/>
                <a:gd name="connsiteX2" fmla="*/ 3191070 w 3204548"/>
                <a:gd name="connsiteY2" fmla="*/ 0 h 1143689"/>
                <a:gd name="connsiteX3" fmla="*/ 0 w 3204548"/>
                <a:gd name="connsiteY3" fmla="*/ 0 h 1143689"/>
                <a:gd name="connsiteX4" fmla="*/ 0 w 3204548"/>
                <a:gd name="connsiteY4" fmla="*/ 1138335 h 1143689"/>
                <a:gd name="connsiteX0" fmla="*/ 0 w 3204548"/>
                <a:gd name="connsiteY0" fmla="*/ 1138335 h 1138335"/>
                <a:gd name="connsiteX1" fmla="*/ 1101012 w 3204548"/>
                <a:gd name="connsiteY1" fmla="*/ 410548 h 1138335"/>
                <a:gd name="connsiteX2" fmla="*/ 3191070 w 3204548"/>
                <a:gd name="connsiteY2" fmla="*/ 0 h 1138335"/>
                <a:gd name="connsiteX3" fmla="*/ 0 w 3204548"/>
                <a:gd name="connsiteY3" fmla="*/ 0 h 1138335"/>
                <a:gd name="connsiteX4" fmla="*/ 0 w 3204548"/>
                <a:gd name="connsiteY4" fmla="*/ 1138335 h 1138335"/>
                <a:gd name="connsiteX0" fmla="*/ 0 w 3209944"/>
                <a:gd name="connsiteY0" fmla="*/ 1138335 h 1138335"/>
                <a:gd name="connsiteX1" fmla="*/ 1101012 w 3209944"/>
                <a:gd name="connsiteY1" fmla="*/ 410548 h 1138335"/>
                <a:gd name="connsiteX2" fmla="*/ 3191070 w 3209944"/>
                <a:gd name="connsiteY2" fmla="*/ 0 h 1138335"/>
                <a:gd name="connsiteX3" fmla="*/ 0 w 3209944"/>
                <a:gd name="connsiteY3" fmla="*/ 0 h 1138335"/>
                <a:gd name="connsiteX4" fmla="*/ 0 w 3209944"/>
                <a:gd name="connsiteY4" fmla="*/ 1138335 h 1138335"/>
                <a:gd name="connsiteX0" fmla="*/ 0 w 3211298"/>
                <a:gd name="connsiteY0" fmla="*/ 1138335 h 1138335"/>
                <a:gd name="connsiteX1" fmla="*/ 1231640 w 3211298"/>
                <a:gd name="connsiteY1" fmla="*/ 317241 h 1138335"/>
                <a:gd name="connsiteX2" fmla="*/ 3191070 w 3211298"/>
                <a:gd name="connsiteY2" fmla="*/ 0 h 1138335"/>
                <a:gd name="connsiteX3" fmla="*/ 0 w 3211298"/>
                <a:gd name="connsiteY3" fmla="*/ 0 h 1138335"/>
                <a:gd name="connsiteX4" fmla="*/ 0 w 3211298"/>
                <a:gd name="connsiteY4" fmla="*/ 1138335 h 1138335"/>
                <a:gd name="connsiteX0" fmla="*/ 0 w 3215423"/>
                <a:gd name="connsiteY0" fmla="*/ 1138335 h 1138335"/>
                <a:gd name="connsiteX1" fmla="*/ 1231640 w 3215423"/>
                <a:gd name="connsiteY1" fmla="*/ 317241 h 1138335"/>
                <a:gd name="connsiteX2" fmla="*/ 3191070 w 3215423"/>
                <a:gd name="connsiteY2" fmla="*/ 0 h 1138335"/>
                <a:gd name="connsiteX3" fmla="*/ 0 w 3215423"/>
                <a:gd name="connsiteY3" fmla="*/ 0 h 1138335"/>
                <a:gd name="connsiteX4" fmla="*/ 0 w 3215423"/>
                <a:gd name="connsiteY4" fmla="*/ 1138335 h 1138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15423" h="1138335">
                  <a:moveTo>
                    <a:pt x="0" y="1138335"/>
                  </a:moveTo>
                  <a:cubicBezTo>
                    <a:pt x="202163" y="964164"/>
                    <a:pt x="382554" y="684244"/>
                    <a:pt x="1231640" y="317241"/>
                  </a:cubicBezTo>
                  <a:cubicBezTo>
                    <a:pt x="2080726" y="-49762"/>
                    <a:pt x="3411894" y="12441"/>
                    <a:pt x="3191070" y="0"/>
                  </a:cubicBezTo>
                  <a:lnTo>
                    <a:pt x="0" y="0"/>
                  </a:lnTo>
                  <a:lnTo>
                    <a:pt x="0" y="1138335"/>
                  </a:lnTo>
                  <a:close/>
                </a:path>
              </a:pathLst>
            </a:cu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FB79E83-19FA-ED7C-2CD6-21D399890FB4}"/>
                </a:ext>
              </a:extLst>
            </p:cNvPr>
            <p:cNvSpPr txBox="1"/>
            <p:nvPr/>
          </p:nvSpPr>
          <p:spPr>
            <a:xfrm>
              <a:off x="251926" y="723132"/>
              <a:ext cx="3206091" cy="707886"/>
            </a:xfrm>
            <a:prstGeom prst="rect">
              <a:avLst/>
            </a:prstGeom>
            <a:solidFill>
              <a:srgbClr val="F1C40F"/>
            </a:solidFill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Music Demo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32A7EF-866F-8D9F-9CE0-969FC9309A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D"/>
                </a:clrFrom>
                <a:clrTo>
                  <a:srgbClr val="FFFF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156" t="4082" r="20632" b="3265"/>
            <a:stretch/>
          </p:blipFill>
          <p:spPr>
            <a:xfrm>
              <a:off x="172095" y="3616316"/>
              <a:ext cx="2002732" cy="2351483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4B15F25-A575-BE5D-276D-12C2B129BD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51" t="6961" r="16173" b="5714"/>
            <a:stretch/>
          </p:blipFill>
          <p:spPr>
            <a:xfrm>
              <a:off x="1528335" y="3910710"/>
              <a:ext cx="2002732" cy="1953532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CE78D25-747C-A513-A527-035EE74EA062}"/>
                </a:ext>
              </a:extLst>
            </p:cNvPr>
            <p:cNvSpPr txBox="1"/>
            <p:nvPr/>
          </p:nvSpPr>
          <p:spPr>
            <a:xfrm>
              <a:off x="251926" y="1558210"/>
              <a:ext cx="3359021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Board : ATD-S3 Driver</a:t>
              </a:r>
            </a:p>
            <a:p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MCU : ESP32-S3</a:t>
              </a:r>
            </a:p>
            <a:p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LVGL : V8.3.11</a:t>
              </a:r>
            </a:p>
            <a:p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LCD : 7-inch RGB interface</a:t>
              </a:r>
            </a:p>
            <a:p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Resolution: 800x480 </a:t>
              </a:r>
              <a:r>
                <a:rPr lang="en-US" sz="2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Px</a:t>
              </a:r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D95F267-D0EB-3330-5F6D-D4B14C85D1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259" y="5967799"/>
              <a:ext cx="2600715" cy="6682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22692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29B3BC6-7408-6EF1-1462-C717762E07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9" b="20093"/>
          <a:stretch/>
        </p:blipFill>
        <p:spPr>
          <a:xfrm>
            <a:off x="0" y="2232737"/>
            <a:ext cx="5337110" cy="46252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1BB678-2E05-6969-7561-5F82B77DD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ติดต่อสอบถามเพิ่มเติม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1A0F3B-47C0-3F5C-6C71-329D03AFE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D5F73-0A7F-43DF-92DF-1CB70364DBBD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81077B-5320-228A-5AF3-BC85323D78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5" t="13062" r="68685" b="61088"/>
          <a:stretch/>
        </p:blipFill>
        <p:spPr bwMode="auto">
          <a:xfrm>
            <a:off x="3916158" y="5222433"/>
            <a:ext cx="950400" cy="95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449FB1-124C-98CF-F06D-299D59ECFE24}"/>
              </a:ext>
            </a:extLst>
          </p:cNvPr>
          <p:cNvSpPr txBox="1"/>
          <p:nvPr/>
        </p:nvSpPr>
        <p:spPr>
          <a:xfrm>
            <a:off x="4883018" y="5387316"/>
            <a:ext cx="2657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ArtronShop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05FD1C5-6276-F3AC-2998-3D8E440C6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25" y="4035493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7CFAE2-D2FF-38D0-E176-372658E5024B}"/>
              </a:ext>
            </a:extLst>
          </p:cNvPr>
          <p:cNvSpPr txBox="1"/>
          <p:nvPr/>
        </p:nvSpPr>
        <p:spPr>
          <a:xfrm>
            <a:off x="2774302" y="4185233"/>
            <a:ext cx="4027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@artronshop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A7890F7-1CE6-F0D7-822F-2BD5B49A8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25" y="1802573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2DF6A9-03D6-85EC-7A20-AE71160DC718}"/>
              </a:ext>
            </a:extLst>
          </p:cNvPr>
          <p:cNvSpPr txBox="1"/>
          <p:nvPr/>
        </p:nvSpPr>
        <p:spPr>
          <a:xfrm>
            <a:off x="2774302" y="1930688"/>
            <a:ext cx="7117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www.ArtronShop.co.th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967023-C223-D6A7-F581-22AD9AF6C5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425" y="2936253"/>
            <a:ext cx="889000" cy="889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FC46E1-D4C2-57AB-F4DB-7391CDF0ED34}"/>
              </a:ext>
            </a:extLst>
          </p:cNvPr>
          <p:cNvSpPr txBox="1"/>
          <p:nvPr/>
        </p:nvSpPr>
        <p:spPr>
          <a:xfrm>
            <a:off x="2833941" y="3057960"/>
            <a:ext cx="5486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contact@atronshop.co.th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6F4A3EB-D486-A61E-D8D7-A4E4EA1A26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164" y="5205325"/>
            <a:ext cx="948755" cy="948755"/>
          </a:xfrm>
          <a:prstGeom prst="rect">
            <a:avLst/>
          </a:prstGeom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F5EBB1A2-5CE2-B7F8-9C8B-EA9445067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25" y="5237542"/>
            <a:ext cx="889000" cy="88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777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upermarket"/>
        <a:ea typeface=""/>
        <a:cs typeface="supermarket"/>
      </a:majorFont>
      <a:minorFont>
        <a:latin typeface="supermarket"/>
        <a:ea typeface=""/>
        <a:cs typeface="supermarke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1933</TotalTime>
  <Words>95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Rounded MT Bold</vt:lpstr>
      <vt:lpstr>Calibri</vt:lpstr>
      <vt:lpstr>supermarket</vt:lpstr>
      <vt:lpstr>Office Theme</vt:lpstr>
      <vt:lpstr>ATD-S3 Driver</vt:lpstr>
      <vt:lpstr>PowerPoint Presentation</vt:lpstr>
      <vt:lpstr>PowerPoint Presentation</vt:lpstr>
      <vt:lpstr>PowerPoint Presentation</vt:lpstr>
      <vt:lpstr>ติดต่อสอบถามเพิ่มเติม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บทที่ 1 รู้จักกับ ATD-S3 Driver บอร์ด ESP32-S3 ขับจอทัชสกรีน 4.3-5-7 นิ้ว</dc:title>
  <dc:creator>Sonthaya Nongnuch</dc:creator>
  <cp:lastModifiedBy>Sonthaya Nongnuch</cp:lastModifiedBy>
  <cp:revision>64</cp:revision>
  <cp:lastPrinted>2024-01-25T16:08:39Z</cp:lastPrinted>
  <dcterms:created xsi:type="dcterms:W3CDTF">2023-12-06T19:07:44Z</dcterms:created>
  <dcterms:modified xsi:type="dcterms:W3CDTF">2025-03-23T15:50:17Z</dcterms:modified>
</cp:coreProperties>
</file>