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301D-7C45-2BDD-169E-C613E0A60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0DC43-9680-E4B1-3AFB-49FE1FDE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6138-A2BB-AB42-05A6-5678D296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4CFD-27AD-7F9B-7B4E-16471EAA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CBE9-0EBB-3902-108B-58BC75A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CE2-39F9-D08E-6379-FF80B22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CC190-3212-0A4E-31F2-4F55039D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003E-253A-D94C-CE1A-DF155873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11C2-AE28-5E97-D2CE-E134544D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1EB4-2889-76FB-5D05-92E82752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C1EFB-CF1B-C20E-D052-32F4CA51C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C004-E23A-6366-2B50-0F94A192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A046-8AB4-226B-FCD8-B02F0BB4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2FEA-D60B-402F-B285-3EDD509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3006-1694-13FE-B079-CB58922E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0AFB-AAEC-983A-DDF3-85CBF81B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73D-9051-30A5-A53F-93415A24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344A-E8BE-EC82-0B8C-2033BE5D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A30C-06F3-C494-F000-071DD4F8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054C-4248-5032-4025-7A42D23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31F0-3A9F-5FF1-3A6E-37A60317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7CFC-3818-1F3F-7E77-08B4DAB1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D1EC-E70C-D8B3-7AA1-D8405010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3B33-C929-AAC5-B6C7-0452E9CB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5195-C3A1-B1E6-B05B-9216591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7CDB-6028-1850-DC91-6DCAA97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8569-B794-B768-8FFB-388C12A9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9DD2-1EA4-1954-C57F-6B4716A0A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A785-A157-3C6F-1F20-BC3855BF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EA39-89AC-9E09-5948-CC02CEC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D558-FD28-D3C4-993B-03A6526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5850-D627-51C6-4958-A315370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7781-24F4-18FD-0ECA-841725E6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12BE6-6491-7447-1946-63522B87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A8FF0-6CE8-9D7F-9DD5-DA6A8BED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0F84A-EFB5-BC3D-84BE-3E0D6D7B1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E3D33-C2C2-CFD7-90E8-C60A8BD2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4DEA4-6D0F-AE60-0246-DBADA851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ECBF1-0953-D173-1D13-6ADAC566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8488-C4E2-7CCC-DA16-D00D7613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A98EB-CC48-7A35-0CEF-703A963E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B687D-1E5F-A137-20EA-B25D8DF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D13D-DB79-A15E-E476-732279F3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5504B-F12C-68A6-43D5-DCB99D8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3F7D-8DC6-64B9-E229-9B58E02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D760-AC8A-C31F-6F14-91707B31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A75E-C6FE-89EE-F0D9-0B1C23B2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492-96F8-BEDF-903B-6E047F6E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3DE9D-E23B-D8C1-6151-DE512D77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D67C-ECEA-FCC8-CEFC-3F85C981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E1CE-A1A0-C697-232E-2952E7F8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9BBA-1307-102B-5982-DAFA4FE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A715-F7DE-CF38-CD0D-AC5DCF1A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D315-6D93-0182-3A0D-73218C419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0C0D0-114C-C960-16B9-A92D7A14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875D-D9E2-A08F-D037-0DA754CF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2A24-A3E1-8D09-1BF2-7305B952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9700-C5EE-EC68-C488-A174A9D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C2D23-35ED-F121-746B-9E1105BB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C804-7EB1-07BF-DF71-60A22E06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9E81-99C4-E22F-C923-B003AD559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48C3-AC82-4DF2-A588-F9E8BB48D2D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6B6E-E812-7594-367B-F7904CB46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BBB3-0506-4B6A-D1E3-252584491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AB50-AC04-428D-B2FF-70A4B1451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670A02-9455-668D-446A-7D1D70804142}"/>
              </a:ext>
            </a:extLst>
          </p:cNvPr>
          <p:cNvGrpSpPr/>
          <p:nvPr/>
        </p:nvGrpSpPr>
        <p:grpSpPr>
          <a:xfrm>
            <a:off x="1091682" y="849086"/>
            <a:ext cx="3405673" cy="2346224"/>
            <a:chOff x="1091682" y="849086"/>
            <a:chExt cx="3405673" cy="23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8FC2C8-7C90-482E-E84B-54F01E1D29A6}"/>
                </a:ext>
              </a:extLst>
            </p:cNvPr>
            <p:cNvSpPr/>
            <p:nvPr/>
          </p:nvSpPr>
          <p:spPr>
            <a:xfrm>
              <a:off x="3371345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50A496-2035-1D97-CEF6-E8695D9DC0BC}"/>
                </a:ext>
              </a:extLst>
            </p:cNvPr>
            <p:cNvSpPr/>
            <p:nvPr/>
          </p:nvSpPr>
          <p:spPr>
            <a:xfrm>
              <a:off x="2683874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A68A30-FCBD-BBCB-7723-A66660C94577}"/>
                </a:ext>
              </a:extLst>
            </p:cNvPr>
            <p:cNvSpPr/>
            <p:nvPr/>
          </p:nvSpPr>
          <p:spPr>
            <a:xfrm>
              <a:off x="1091682" y="849086"/>
              <a:ext cx="3405673" cy="1996751"/>
            </a:xfrm>
            <a:prstGeom prst="roundRect">
              <a:avLst>
                <a:gd name="adj" fmla="val 87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A47037-153F-FE82-13AF-C88CF1116108}"/>
                </a:ext>
              </a:extLst>
            </p:cNvPr>
            <p:cNvSpPr/>
            <p:nvPr/>
          </p:nvSpPr>
          <p:spPr>
            <a:xfrm>
              <a:off x="1562877" y="1140667"/>
              <a:ext cx="2463281" cy="1413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19F129-7A6C-9C0D-9052-EBABE6BAB9AE}"/>
                </a:ext>
              </a:extLst>
            </p:cNvPr>
            <p:cNvSpPr txBox="1"/>
            <p:nvPr/>
          </p:nvSpPr>
          <p:spPr>
            <a:xfrm>
              <a:off x="2610143" y="2933700"/>
              <a:ext cx="58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USB-C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14885-ACFE-7CB7-E210-A30CF2A43744}"/>
              </a:ext>
            </a:extLst>
          </p:cNvPr>
          <p:cNvGrpSpPr/>
          <p:nvPr/>
        </p:nvGrpSpPr>
        <p:grpSpPr>
          <a:xfrm rot="10800000">
            <a:off x="1091680" y="3445234"/>
            <a:ext cx="3405673" cy="2346224"/>
            <a:chOff x="1091682" y="849086"/>
            <a:chExt cx="3405673" cy="23462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65308F-AE14-B183-375F-E41449EE0F3C}"/>
                </a:ext>
              </a:extLst>
            </p:cNvPr>
            <p:cNvSpPr/>
            <p:nvPr/>
          </p:nvSpPr>
          <p:spPr>
            <a:xfrm>
              <a:off x="3371345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4F1DA3-A97F-0282-9E22-0C92092D4CFD}"/>
                </a:ext>
              </a:extLst>
            </p:cNvPr>
            <p:cNvSpPr/>
            <p:nvPr/>
          </p:nvSpPr>
          <p:spPr>
            <a:xfrm>
              <a:off x="2683874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9D5764D-A361-D218-683A-9E11945C9EB0}"/>
                </a:ext>
              </a:extLst>
            </p:cNvPr>
            <p:cNvSpPr/>
            <p:nvPr/>
          </p:nvSpPr>
          <p:spPr>
            <a:xfrm>
              <a:off x="1091682" y="849086"/>
              <a:ext cx="3405673" cy="1996751"/>
            </a:xfrm>
            <a:prstGeom prst="roundRect">
              <a:avLst>
                <a:gd name="adj" fmla="val 87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8D76CB-517A-1079-DABF-A87C0FF67C50}"/>
                </a:ext>
              </a:extLst>
            </p:cNvPr>
            <p:cNvSpPr/>
            <p:nvPr/>
          </p:nvSpPr>
          <p:spPr>
            <a:xfrm>
              <a:off x="1562877" y="1140667"/>
              <a:ext cx="2463281" cy="1413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FAC6E0-0009-515A-2FA8-8C76A57331C6}"/>
                </a:ext>
              </a:extLst>
            </p:cNvPr>
            <p:cNvSpPr txBox="1"/>
            <p:nvPr/>
          </p:nvSpPr>
          <p:spPr>
            <a:xfrm rot="10800000">
              <a:off x="2610143" y="2933700"/>
              <a:ext cx="58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USB-C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D65FBA-4377-A2AB-70BD-E7B9D76FC6F4}"/>
              </a:ext>
            </a:extLst>
          </p:cNvPr>
          <p:cNvGrpSpPr/>
          <p:nvPr/>
        </p:nvGrpSpPr>
        <p:grpSpPr>
          <a:xfrm rot="16200000">
            <a:off x="4579020" y="2118261"/>
            <a:ext cx="3405673" cy="2346224"/>
            <a:chOff x="1091682" y="849086"/>
            <a:chExt cx="3405673" cy="23462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AF3EDA-D768-8EA5-5057-7A024FC126C5}"/>
                </a:ext>
              </a:extLst>
            </p:cNvPr>
            <p:cNvSpPr/>
            <p:nvPr/>
          </p:nvSpPr>
          <p:spPr>
            <a:xfrm>
              <a:off x="3371345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A03A-B8F4-94C2-9C3D-2CC665CFD3EC}"/>
                </a:ext>
              </a:extLst>
            </p:cNvPr>
            <p:cNvSpPr/>
            <p:nvPr/>
          </p:nvSpPr>
          <p:spPr>
            <a:xfrm>
              <a:off x="2683874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9997DAF-9A47-9A15-FD8B-9106D18ECC21}"/>
                </a:ext>
              </a:extLst>
            </p:cNvPr>
            <p:cNvSpPr/>
            <p:nvPr/>
          </p:nvSpPr>
          <p:spPr>
            <a:xfrm>
              <a:off x="1091682" y="849086"/>
              <a:ext cx="3405673" cy="1996751"/>
            </a:xfrm>
            <a:prstGeom prst="roundRect">
              <a:avLst>
                <a:gd name="adj" fmla="val 87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5D2089-A07A-184C-A68F-ACBB3589A6D2}"/>
                </a:ext>
              </a:extLst>
            </p:cNvPr>
            <p:cNvSpPr/>
            <p:nvPr/>
          </p:nvSpPr>
          <p:spPr>
            <a:xfrm>
              <a:off x="1562877" y="1140667"/>
              <a:ext cx="2463281" cy="1413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DB02E7-9572-03EE-3ECA-6C9BA5B20A3D}"/>
                </a:ext>
              </a:extLst>
            </p:cNvPr>
            <p:cNvSpPr txBox="1"/>
            <p:nvPr/>
          </p:nvSpPr>
          <p:spPr>
            <a:xfrm>
              <a:off x="2610143" y="2933700"/>
              <a:ext cx="58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USB-C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612389-3320-A535-7D24-C12BF119DD76}"/>
              </a:ext>
            </a:extLst>
          </p:cNvPr>
          <p:cNvGrpSpPr/>
          <p:nvPr/>
        </p:nvGrpSpPr>
        <p:grpSpPr>
          <a:xfrm rot="5400000">
            <a:off x="7384615" y="2115930"/>
            <a:ext cx="3405673" cy="2346224"/>
            <a:chOff x="1091682" y="849086"/>
            <a:chExt cx="3405673" cy="23462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4EED65-0A86-F935-65E0-3BA1E0B1FEA3}"/>
                </a:ext>
              </a:extLst>
            </p:cNvPr>
            <p:cNvSpPr/>
            <p:nvPr/>
          </p:nvSpPr>
          <p:spPr>
            <a:xfrm>
              <a:off x="3371345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352367-1B25-6F18-573D-36D6E2DF0875}"/>
                </a:ext>
              </a:extLst>
            </p:cNvPr>
            <p:cNvSpPr/>
            <p:nvPr/>
          </p:nvSpPr>
          <p:spPr>
            <a:xfrm>
              <a:off x="2683874" y="2845836"/>
              <a:ext cx="438538" cy="13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1AEEFE-2F7D-9AC8-6568-4A8935A2A58B}"/>
                </a:ext>
              </a:extLst>
            </p:cNvPr>
            <p:cNvSpPr/>
            <p:nvPr/>
          </p:nvSpPr>
          <p:spPr>
            <a:xfrm>
              <a:off x="1091682" y="849086"/>
              <a:ext cx="3405673" cy="1996751"/>
            </a:xfrm>
            <a:prstGeom prst="roundRect">
              <a:avLst>
                <a:gd name="adj" fmla="val 87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E096F4-7DCA-6ED5-01E3-1D38C0A4F138}"/>
                </a:ext>
              </a:extLst>
            </p:cNvPr>
            <p:cNvSpPr/>
            <p:nvPr/>
          </p:nvSpPr>
          <p:spPr>
            <a:xfrm>
              <a:off x="1562877" y="1140667"/>
              <a:ext cx="2463281" cy="1413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0A68CB-D373-73AC-0EDF-5DEC400EBA11}"/>
                </a:ext>
              </a:extLst>
            </p:cNvPr>
            <p:cNvSpPr txBox="1"/>
            <p:nvPr/>
          </p:nvSpPr>
          <p:spPr>
            <a:xfrm>
              <a:off x="2610143" y="2933700"/>
              <a:ext cx="58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USB-C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1E5152A-F382-7E49-6F68-AD913275FBCC}"/>
              </a:ext>
            </a:extLst>
          </p:cNvPr>
          <p:cNvSpPr txBox="1"/>
          <p:nvPr/>
        </p:nvSpPr>
        <p:spPr>
          <a:xfrm>
            <a:off x="1655875" y="1343414"/>
            <a:ext cx="2294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77E73-41A2-FAAE-20DB-D27F9C5DFE5F}"/>
              </a:ext>
            </a:extLst>
          </p:cNvPr>
          <p:cNvSpPr txBox="1"/>
          <p:nvPr/>
        </p:nvSpPr>
        <p:spPr>
          <a:xfrm>
            <a:off x="1597967" y="4309992"/>
            <a:ext cx="2294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09E75F-9B8A-F722-09D6-5D4DDEC7B59A}"/>
              </a:ext>
            </a:extLst>
          </p:cNvPr>
          <p:cNvSpPr txBox="1"/>
          <p:nvPr/>
        </p:nvSpPr>
        <p:spPr>
          <a:xfrm>
            <a:off x="4960077" y="2781209"/>
            <a:ext cx="2294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84266-6676-19E9-2174-3702C20C515A}"/>
              </a:ext>
            </a:extLst>
          </p:cNvPr>
          <p:cNvSpPr txBox="1"/>
          <p:nvPr/>
        </p:nvSpPr>
        <p:spPr>
          <a:xfrm>
            <a:off x="8162269" y="2847689"/>
            <a:ext cx="2294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69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2</cp:revision>
  <dcterms:created xsi:type="dcterms:W3CDTF">2023-12-06T19:05:56Z</dcterms:created>
  <dcterms:modified xsi:type="dcterms:W3CDTF">2023-12-08T12:46:23Z</dcterms:modified>
</cp:coreProperties>
</file>