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71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การใช้ </a:t>
            </a:r>
            <a:r>
              <a:rPr lang="en-US" sz="7200" dirty="0">
                <a:solidFill>
                  <a:srgbClr val="2ECC71"/>
                </a:solidFill>
              </a:rPr>
              <a:t>Arc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ส่วนประกอบ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การเปลี่ยนรูปแบบ</a:t>
            </a:r>
            <a:r>
              <a:rPr lang="en-US" sz="4000" dirty="0">
                <a:solidFill>
                  <a:srgbClr val="F1C40F"/>
                </a:solidFill>
              </a:rPr>
              <a:t> </a:t>
            </a:r>
            <a:r>
              <a:rPr lang="th-TH" sz="4000" dirty="0">
                <a:solidFill>
                  <a:srgbClr val="F1C40F"/>
                </a:solidFill>
              </a:rPr>
              <a:t>และการเขียนโปรแกรมสั่งงงาน </a:t>
            </a:r>
            <a:r>
              <a:rPr lang="en-US" sz="4000" dirty="0">
                <a:solidFill>
                  <a:srgbClr val="F1C40F"/>
                </a:solidFill>
              </a:rPr>
              <a:t>ARC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3EDAF-D4E7-6A5C-4FD1-C1154654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0"/>
          <a:stretch/>
        </p:blipFill>
        <p:spPr>
          <a:xfrm>
            <a:off x="2213450" y="3869256"/>
            <a:ext cx="2940522" cy="2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B9BB33-227B-A559-EDE2-584AFA5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ส่วนประกอบและ</a:t>
            </a:r>
            <a:r>
              <a:rPr lang="en-US" dirty="0"/>
              <a:t> Style </a:t>
            </a:r>
            <a:r>
              <a:rPr lang="th-TH" dirty="0"/>
              <a:t>ของ </a:t>
            </a:r>
            <a:r>
              <a:rPr lang="en-US" dirty="0"/>
              <a:t>Arc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7ABBE-EF37-4206-974E-A0500043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4EBDF9-4724-D7B2-1020-1F1D327C6C2D}"/>
              </a:ext>
            </a:extLst>
          </p:cNvPr>
          <p:cNvGrpSpPr/>
          <p:nvPr/>
        </p:nvGrpSpPr>
        <p:grpSpPr>
          <a:xfrm>
            <a:off x="774557" y="2139741"/>
            <a:ext cx="3870788" cy="3070960"/>
            <a:chOff x="457317" y="1846698"/>
            <a:chExt cx="3870788" cy="30709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AF88B3-85EA-D6BB-A4A0-D620F9BAE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789" y="2489444"/>
              <a:ext cx="2658476" cy="2428214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A73399-BA90-0922-EDCA-5ADAB687907C}"/>
                </a:ext>
              </a:extLst>
            </p:cNvPr>
            <p:cNvCxnSpPr/>
            <p:nvPr/>
          </p:nvCxnSpPr>
          <p:spPr>
            <a:xfrm flipH="1">
              <a:off x="2072027" y="2211355"/>
              <a:ext cx="521883" cy="5218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09C87D-2788-A6FB-41CE-5CF4C7F2CA6C}"/>
                </a:ext>
              </a:extLst>
            </p:cNvPr>
            <p:cNvSpPr txBox="1"/>
            <p:nvPr/>
          </p:nvSpPr>
          <p:spPr>
            <a:xfrm>
              <a:off x="2500604" y="1846698"/>
              <a:ext cx="807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Knob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15F447-9E35-26AE-82BE-E1EA3DBA143D}"/>
                </a:ext>
              </a:extLst>
            </p:cNvPr>
            <p:cNvSpPr txBox="1"/>
            <p:nvPr/>
          </p:nvSpPr>
          <p:spPr>
            <a:xfrm>
              <a:off x="3520750" y="2740740"/>
              <a:ext cx="807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Main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DC7975-4950-471A-B617-9B4A13696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118" y="3079102"/>
              <a:ext cx="578499" cy="3043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1E723C-51D7-3BB1-DFDA-1B05E20A8875}"/>
                </a:ext>
              </a:extLst>
            </p:cNvPr>
            <p:cNvSpPr txBox="1"/>
            <p:nvPr/>
          </p:nvSpPr>
          <p:spPr>
            <a:xfrm>
              <a:off x="457317" y="1937238"/>
              <a:ext cx="1414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Indicator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C3BD29-FCDB-BD38-5E25-1A7CCFF7CC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98" y="2272561"/>
              <a:ext cx="322280" cy="7583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EF6D8A-B9B5-134D-14B4-48168727822E}"/>
              </a:ext>
            </a:extLst>
          </p:cNvPr>
          <p:cNvSpPr txBox="1"/>
          <p:nvPr/>
        </p:nvSpPr>
        <p:spPr>
          <a:xfrm>
            <a:off x="4874239" y="1659285"/>
            <a:ext cx="53651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Main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Background style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Arc style</a:t>
            </a:r>
          </a:p>
          <a:p>
            <a:r>
              <a:rPr lang="en-US" sz="3200" dirty="0">
                <a:solidFill>
                  <a:srgbClr val="2ECC71"/>
                </a:solidFill>
              </a:rPr>
              <a:t>Indicator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Arc style</a:t>
            </a:r>
          </a:p>
          <a:p>
            <a:r>
              <a:rPr lang="en-US" sz="3200" dirty="0">
                <a:solidFill>
                  <a:srgbClr val="2ECC71"/>
                </a:solidFill>
              </a:rPr>
              <a:t>Knob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Background style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padding style</a:t>
            </a:r>
          </a:p>
        </p:txBody>
      </p:sp>
    </p:spTree>
    <p:extLst>
      <p:ext uri="{BB962C8B-B14F-4D97-AF65-F5344CB8AC3E}">
        <p14:creationId xmlns:p14="http://schemas.microsoft.com/office/powerpoint/2010/main" val="37986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BE06-8BFE-AA6D-5F25-5FFCBE3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โหมด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0FA70-2F14-E537-7FB4-584ED5E9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26620-EDB3-A3B9-F67C-0DB9D155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95" y="2331956"/>
            <a:ext cx="2317506" cy="2142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AFF74-46C7-9F82-C009-59E992D1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78" y="2331956"/>
            <a:ext cx="2398769" cy="2142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B378B-810C-FA78-1D7A-31368D32E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624" y="2331956"/>
            <a:ext cx="2399512" cy="2142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3320D0-14C2-66D6-C9A4-09BFB45F8CFF}"/>
              </a:ext>
            </a:extLst>
          </p:cNvPr>
          <p:cNvSpPr txBox="1"/>
          <p:nvPr/>
        </p:nvSpPr>
        <p:spPr>
          <a:xfrm>
            <a:off x="1720795" y="4557804"/>
            <a:ext cx="231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NORMAL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FDB2E-8064-57A2-E911-E5E038DDBD1A}"/>
              </a:ext>
            </a:extLst>
          </p:cNvPr>
          <p:cNvSpPr txBox="1"/>
          <p:nvPr/>
        </p:nvSpPr>
        <p:spPr>
          <a:xfrm>
            <a:off x="4382577" y="4557803"/>
            <a:ext cx="23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REVERSE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F933E-8C6C-E0E4-ACA0-6367B946F733}"/>
              </a:ext>
            </a:extLst>
          </p:cNvPr>
          <p:cNvSpPr txBox="1"/>
          <p:nvPr/>
        </p:nvSpPr>
        <p:spPr>
          <a:xfrm>
            <a:off x="7126367" y="4557803"/>
            <a:ext cx="23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SYMMETRICAL</a:t>
            </a:r>
          </a:p>
        </p:txBody>
      </p:sp>
    </p:spTree>
    <p:extLst>
      <p:ext uri="{BB962C8B-B14F-4D97-AF65-F5344CB8AC3E}">
        <p14:creationId xmlns:p14="http://schemas.microsoft.com/office/powerpoint/2010/main" val="2873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4DEA-4966-9A53-A935-5D4C73A2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โค้ดรับค่าจาก </a:t>
            </a:r>
            <a:r>
              <a:rPr lang="en-US" dirty="0"/>
              <a:t>Arc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F6C35-3210-B089-E1DC-DB64B1E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820BF-D53E-D6DB-989C-48F552213EF3}"/>
              </a:ext>
            </a:extLst>
          </p:cNvPr>
          <p:cNvSpPr txBox="1"/>
          <p:nvPr/>
        </p:nvSpPr>
        <p:spPr>
          <a:xfrm>
            <a:off x="968050" y="2192323"/>
            <a:ext cx="9706169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ui_arc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ui_arc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lv_arc_get_value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ui_arc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อ่านค่าจาก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arc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โค้ดนำค่าจาก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arc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ไปใช้งาน</a:t>
            </a:r>
            <a:endParaRPr lang="th-T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h-T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LV_EVENT_VALUE_CHANGED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049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D0BF-F644-D7EC-BAB1-C2679B54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Arc </a:t>
            </a:r>
            <a:r>
              <a:rPr lang="th-TH" dirty="0"/>
              <a:t>แสดงผลค่าอย่างเดียว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CF1B3-A6C1-CFE5-0068-D2F68197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A4F87-025C-ACAF-8CD6-F7835A338109}"/>
              </a:ext>
            </a:extLst>
          </p:cNvPr>
          <p:cNvSpPr txBox="1"/>
          <p:nvPr/>
        </p:nvSpPr>
        <p:spPr>
          <a:xfrm>
            <a:off x="946052" y="2023954"/>
            <a:ext cx="8216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8000">
              <a:buFont typeface="+mj-lt"/>
              <a:buAutoNum type="arabicPeriod"/>
            </a:pPr>
            <a:r>
              <a:rPr lang="th-TH" sz="2800" dirty="0"/>
              <a:t>ปิด </a:t>
            </a:r>
            <a:r>
              <a:rPr lang="en-US" sz="2800" dirty="0"/>
              <a:t>Flag Clickable</a:t>
            </a:r>
          </a:p>
          <a:p>
            <a:pPr indent="-288000">
              <a:buFont typeface="+mj-lt"/>
              <a:buAutoNum type="arabicPeriod"/>
            </a:pPr>
            <a:r>
              <a:rPr lang="th-TH" sz="2800" dirty="0"/>
              <a:t>กำหนดสีของ </a:t>
            </a:r>
            <a:r>
              <a:rPr lang="en-US" sz="2800" dirty="0"/>
              <a:t>Knob </a:t>
            </a:r>
            <a:r>
              <a:rPr lang="th-TH" sz="2800" dirty="0"/>
              <a:t>ให้โปร่งใส ด้วย </a:t>
            </a:r>
            <a:r>
              <a:rPr lang="en-US" sz="2800" dirty="0"/>
              <a:t>Style Background</a:t>
            </a:r>
          </a:p>
          <a:p>
            <a:pPr indent="-288000">
              <a:buFont typeface="+mj-lt"/>
              <a:buAutoNum type="arabicPeriod"/>
            </a:pPr>
            <a:r>
              <a:rPr lang="th-TH" sz="2800" dirty="0"/>
              <a:t>ใช้คำสั่ง </a:t>
            </a:r>
            <a:r>
              <a:rPr lang="en-US" sz="2800" dirty="0" err="1"/>
              <a:t>lv_arc_set_value</a:t>
            </a:r>
            <a:r>
              <a:rPr lang="en-US" sz="2800" dirty="0"/>
              <a:t>(arc, </a:t>
            </a:r>
            <a:r>
              <a:rPr lang="en-US" sz="2800" dirty="0" err="1"/>
              <a:t>new_value</a:t>
            </a:r>
            <a:r>
              <a:rPr lang="en-US" sz="2800" dirty="0"/>
              <a:t>); </a:t>
            </a:r>
            <a:r>
              <a:rPr lang="th-TH" sz="2800" dirty="0"/>
              <a:t>สั่งเปลี่ยนค่าที่ </a:t>
            </a:r>
            <a:r>
              <a:rPr lang="en-US" sz="2800" dirty="0"/>
              <a:t>arc </a:t>
            </a:r>
            <a:r>
              <a:rPr lang="th-TH" sz="2800" dirty="0"/>
              <a:t>แสดงผล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15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3572</TotalTime>
  <Words>185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supermarket</vt:lpstr>
      <vt:lpstr>Office Theme</vt:lpstr>
      <vt:lpstr>การใช้ Arc</vt:lpstr>
      <vt:lpstr>ส่วนประกอบและ Style ของ Arc</vt:lpstr>
      <vt:lpstr>โหมด</vt:lpstr>
      <vt:lpstr>โค้ดรับค่าจาก Arc</vt:lpstr>
      <vt:lpstr>การใช้ Arc แสดงผลค่าอย่างเดียว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9 การใช้ Arc</dc:title>
  <dc:creator>Sonthaya Nongnuch</dc:creator>
  <cp:lastModifiedBy>Sonthaya Nongnuch</cp:lastModifiedBy>
  <cp:revision>91</cp:revision>
  <dcterms:created xsi:type="dcterms:W3CDTF">2023-12-06T19:07:44Z</dcterms:created>
  <dcterms:modified xsi:type="dcterms:W3CDTF">2023-12-21T19:56:32Z</dcterms:modified>
</cp:coreProperties>
</file>