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68" r:id="rId4"/>
    <p:sldId id="269" r:id="rId5"/>
    <p:sldId id="271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line.io/download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ronShop/ATD3.5-S3-Template-PIO/releases/tag/V1.0.0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867AB57-5414-E98B-8693-20CC484C5EBD}"/>
              </a:ext>
            </a:extLst>
          </p:cNvPr>
          <p:cNvSpPr/>
          <p:nvPr/>
        </p:nvSpPr>
        <p:spPr>
          <a:xfrm>
            <a:off x="2389693" y="1654798"/>
            <a:ext cx="9802308" cy="370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693" y="1040246"/>
            <a:ext cx="8489801" cy="1305318"/>
          </a:xfrm>
        </p:spPr>
        <p:txBody>
          <a:bodyPr>
            <a:normAutofit/>
          </a:bodyPr>
          <a:lstStyle/>
          <a:p>
            <a:pPr algn="r"/>
            <a:r>
              <a:rPr lang="th-TH" sz="7200" dirty="0">
                <a:solidFill>
                  <a:srgbClr val="2ECC71"/>
                </a:solidFill>
              </a:rPr>
              <a:t>เริ่มต้นใช้งาน </a:t>
            </a:r>
            <a:r>
              <a:rPr lang="en-US" sz="7200" dirty="0">
                <a:solidFill>
                  <a:srgbClr val="2ECC71"/>
                </a:solidFill>
              </a:rPr>
              <a:t>ATD3.5-S3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381" y="2167453"/>
            <a:ext cx="9096638" cy="1305318"/>
          </a:xfrm>
        </p:spPr>
        <p:txBody>
          <a:bodyPr>
            <a:normAutofit/>
          </a:bodyPr>
          <a:lstStyle/>
          <a:p>
            <a:pPr algn="r"/>
            <a:r>
              <a:rPr lang="th-TH" sz="4000" dirty="0">
                <a:solidFill>
                  <a:srgbClr val="F1C40F"/>
                </a:solidFill>
              </a:rPr>
              <a:t>ติดตั้ง </a:t>
            </a:r>
            <a:r>
              <a:rPr lang="en-US" sz="4000" dirty="0">
                <a:solidFill>
                  <a:srgbClr val="F1C40F"/>
                </a:solidFill>
              </a:rPr>
              <a:t>VS Code, </a:t>
            </a:r>
            <a:r>
              <a:rPr lang="en-US" sz="4000" dirty="0" err="1">
                <a:solidFill>
                  <a:srgbClr val="F1C40F"/>
                </a:solidFill>
              </a:rPr>
              <a:t>PlatformIO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en-US" sz="4000" dirty="0" err="1">
                <a:solidFill>
                  <a:srgbClr val="F1C40F"/>
                </a:solidFill>
              </a:rPr>
              <a:t>SquareLine</a:t>
            </a:r>
            <a:r>
              <a:rPr lang="en-US" sz="4000" dirty="0">
                <a:solidFill>
                  <a:srgbClr val="F1C40F"/>
                </a:solidFill>
              </a:rPr>
              <a:t> Studio </a:t>
            </a:r>
            <a:r>
              <a:rPr lang="th-TH" sz="4000" dirty="0">
                <a:solidFill>
                  <a:srgbClr val="F1C40F"/>
                </a:solidFill>
              </a:rPr>
              <a:t>และใช้งาน </a:t>
            </a:r>
            <a:r>
              <a:rPr lang="en-US" sz="4000" dirty="0">
                <a:solidFill>
                  <a:srgbClr val="F1C40F"/>
                </a:solidFill>
              </a:rPr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E801-9C0B-F254-2FCC-D94915440145}"/>
              </a:ext>
            </a:extLst>
          </p:cNvPr>
          <p:cNvGrpSpPr/>
          <p:nvPr/>
        </p:nvGrpSpPr>
        <p:grpSpPr>
          <a:xfrm>
            <a:off x="743930" y="2829027"/>
            <a:ext cx="5823986" cy="3709798"/>
            <a:chOff x="761587" y="400050"/>
            <a:chExt cx="4755127" cy="30289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0DC41F-D7FC-463A-7880-F0D1FF2E4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0278" r="4874" b="12222"/>
            <a:stretch/>
          </p:blipFill>
          <p:spPr>
            <a:xfrm>
              <a:off x="761587" y="400050"/>
              <a:ext cx="4755127" cy="30289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E7AF4FE-FA65-1E9B-3538-A86663CA5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390" y="918404"/>
              <a:ext cx="2935313" cy="1956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397D8B6-0D49-2403-5F91-42A1F431176A}"/>
              </a:ext>
            </a:extLst>
          </p:cNvPr>
          <p:cNvSpPr/>
          <p:nvPr/>
        </p:nvSpPr>
        <p:spPr>
          <a:xfrm>
            <a:off x="597806" y="1270623"/>
            <a:ext cx="696777" cy="696777"/>
          </a:xfrm>
          <a:prstGeom prst="ellipse">
            <a:avLst/>
          </a:prstGeom>
          <a:solidFill>
            <a:srgbClr val="3498DB"/>
          </a:solidFill>
          <a:ln>
            <a:noFill/>
          </a:ln>
          <a:effectLst>
            <a:outerShdw blurRad="1651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342003-0217-FF23-19EA-67E21163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ขั้นตอนการเขียนโปรแกรมให้ </a:t>
            </a:r>
            <a:r>
              <a:rPr lang="en-US" dirty="0"/>
              <a:t>ATD3.5-S3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257B-844A-572A-AF00-49F0059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29B0AF3-4D32-129A-E65F-F0C9F95F2969}"/>
              </a:ext>
            </a:extLst>
          </p:cNvPr>
          <p:cNvSpPr txBox="1">
            <a:spLocks/>
          </p:cNvSpPr>
          <p:nvPr/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D5F73-0A7F-43DF-92DF-1CB70364DBB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9F0C0-9EB6-037A-7F93-308EBC78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3" y="2523024"/>
            <a:ext cx="5421177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1C956-58F0-348F-1DB8-62744A0308EC}"/>
              </a:ext>
            </a:extLst>
          </p:cNvPr>
          <p:cNvSpPr txBox="1"/>
          <p:nvPr/>
        </p:nvSpPr>
        <p:spPr>
          <a:xfrm>
            <a:off x="7337289" y="4452798"/>
            <a:ext cx="336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SquareLine</a:t>
            </a:r>
            <a:r>
              <a:rPr lang="en-US" sz="2400" dirty="0"/>
              <a:t>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03015-FBBD-8BD7-C7EF-18FD6DE3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12" y="2523024"/>
            <a:ext cx="5421176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2BEA8-5C15-1502-7DDC-A14880872AB8}"/>
              </a:ext>
            </a:extLst>
          </p:cNvPr>
          <p:cNvSpPr txBox="1"/>
          <p:nvPr/>
        </p:nvSpPr>
        <p:spPr>
          <a:xfrm>
            <a:off x="1356815" y="1350399"/>
            <a:ext cx="4607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ออกแบบหน้าจอใน </a:t>
            </a:r>
            <a:r>
              <a:rPr lang="en-US" sz="3200" dirty="0" err="1"/>
              <a:t>SquareLine</a:t>
            </a:r>
            <a:r>
              <a:rPr lang="en-US" sz="3200" dirty="0"/>
              <a:t>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DF7AF-7482-C20F-5B52-F361A4D42B3B}"/>
              </a:ext>
            </a:extLst>
          </p:cNvPr>
          <p:cNvSpPr txBox="1"/>
          <p:nvPr/>
        </p:nvSpPr>
        <p:spPr>
          <a:xfrm>
            <a:off x="731931" y="1338103"/>
            <a:ext cx="38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A3E59E-356A-ED25-6C45-12A622882417}"/>
              </a:ext>
            </a:extLst>
          </p:cNvPr>
          <p:cNvSpPr/>
          <p:nvPr/>
        </p:nvSpPr>
        <p:spPr>
          <a:xfrm>
            <a:off x="6331812" y="1270623"/>
            <a:ext cx="696777" cy="696777"/>
          </a:xfrm>
          <a:prstGeom prst="ellipse">
            <a:avLst/>
          </a:prstGeom>
          <a:solidFill>
            <a:srgbClr val="F1C40F"/>
          </a:solidFill>
          <a:ln>
            <a:noFill/>
          </a:ln>
          <a:effectLst>
            <a:outerShdw blurRad="1651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1AC64-47E3-DDA8-4E21-438DF4A1E711}"/>
              </a:ext>
            </a:extLst>
          </p:cNvPr>
          <p:cNvSpPr txBox="1"/>
          <p:nvPr/>
        </p:nvSpPr>
        <p:spPr>
          <a:xfrm>
            <a:off x="7090821" y="1350399"/>
            <a:ext cx="4607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เขียนโค้ดควบคุมอุปกรณ์ภายนอกด้วย </a:t>
            </a:r>
            <a:r>
              <a:rPr lang="en-US" sz="3200" dirty="0"/>
              <a:t>VS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17AD6-3D86-C5C4-E169-9CE10BB72570}"/>
              </a:ext>
            </a:extLst>
          </p:cNvPr>
          <p:cNvSpPr txBox="1"/>
          <p:nvPr/>
        </p:nvSpPr>
        <p:spPr>
          <a:xfrm>
            <a:off x="6496417" y="1338103"/>
            <a:ext cx="38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8411B-B8F6-2029-E68A-DE5365765937}"/>
              </a:ext>
            </a:extLst>
          </p:cNvPr>
          <p:cNvSpPr txBox="1"/>
          <p:nvPr/>
        </p:nvSpPr>
        <p:spPr>
          <a:xfrm>
            <a:off x="542742" y="5488271"/>
            <a:ext cx="5421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000" dirty="0"/>
              <a:t>สร้างเพจ สร้างวัตถุ กำหนดวัตถุต่าง ๆ บนหน้าจอ กำหนดสีของวัตถุ และกำหนดเหตุการณ์ของวัตถุต่าง ๆ เบื้องต้น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61109-9D00-E6EB-3E0E-2029B1EBEC0F}"/>
              </a:ext>
            </a:extLst>
          </p:cNvPr>
          <p:cNvSpPr txBox="1"/>
          <p:nvPr/>
        </p:nvSpPr>
        <p:spPr>
          <a:xfrm>
            <a:off x="6307862" y="5463823"/>
            <a:ext cx="5421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000" dirty="0"/>
              <a:t>เขียนโค้ดรับเหตุการณ์ต่าง ๆ เมื่อกดปุ่มบนจอ เมื่อกดสวิตช์บนจอ เมื่อเลื่อนสไลด์ เมื่อกรอกข้อมูล เขียนโค้ดเชื่อมต่อ </a:t>
            </a:r>
            <a:r>
              <a:rPr lang="en-US" sz="2000" dirty="0" err="1"/>
              <a:t>WiFi</a:t>
            </a:r>
            <a:r>
              <a:rPr lang="en-US" sz="2000" dirty="0"/>
              <a:t> </a:t>
            </a:r>
            <a:r>
              <a:rPr lang="th-TH" sz="2000" dirty="0"/>
              <a:t>สั่งงานอุปกรร์ภายนอก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81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D2EA-FF90-9F7A-717F-3202A1C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ติดตั้งโปรแกรมที่เกี่ยวข้อง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BF9B-7428-FB8F-8A09-0F2C72E9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D0EB-FC13-8F9A-FD77-6FB2B9729C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2960" y="1825625"/>
            <a:ext cx="9692640" cy="2878455"/>
          </a:xfrm>
        </p:spPr>
        <p:txBody>
          <a:bodyPr/>
          <a:lstStyle/>
          <a:p>
            <a:r>
              <a:rPr lang="en-US" dirty="0"/>
              <a:t>Visual Studio Code (VS Code)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 err="1"/>
              <a:t>PlatformIO</a:t>
            </a:r>
            <a:endParaRPr lang="en-US" dirty="0"/>
          </a:p>
          <a:p>
            <a:pPr lvl="1"/>
            <a:r>
              <a:rPr lang="th-TH" dirty="0"/>
              <a:t>ใน </a:t>
            </a:r>
            <a:r>
              <a:rPr lang="en-US" dirty="0"/>
              <a:t>VS Code </a:t>
            </a:r>
            <a:r>
              <a:rPr lang="th-TH" dirty="0"/>
              <a:t>กดติดตั้งส่วนเสริม </a:t>
            </a:r>
            <a:r>
              <a:rPr lang="en-US" dirty="0"/>
              <a:t>(Extension) </a:t>
            </a:r>
            <a:r>
              <a:rPr lang="th-TH" dirty="0"/>
              <a:t>ชื่อ </a:t>
            </a:r>
            <a:r>
              <a:rPr lang="en-US" dirty="0" err="1"/>
              <a:t>PlatformIO</a:t>
            </a:r>
            <a:endParaRPr lang="th-TH" dirty="0"/>
          </a:p>
          <a:p>
            <a:r>
              <a:rPr lang="en-US" dirty="0" err="1"/>
              <a:t>SquareLine</a:t>
            </a:r>
            <a:r>
              <a:rPr lang="en-US" dirty="0"/>
              <a:t> Studio</a:t>
            </a:r>
            <a:r>
              <a:rPr lang="th-TH" dirty="0"/>
              <a:t> – ลงทะเบียนใช้ </a:t>
            </a:r>
            <a:r>
              <a:rPr lang="en-US" dirty="0"/>
              <a:t>License</a:t>
            </a:r>
            <a:r>
              <a:rPr lang="th-TH" dirty="0"/>
              <a:t> แบบ </a:t>
            </a:r>
            <a:r>
              <a:rPr lang="en-US" dirty="0"/>
              <a:t>PERSONAL</a:t>
            </a:r>
            <a:endParaRPr lang="th-TH" dirty="0"/>
          </a:p>
          <a:p>
            <a:pPr lvl="1"/>
            <a:r>
              <a:rPr lang="en-US" dirty="0">
                <a:hlinkClick r:id="rId3"/>
              </a:rPr>
              <a:t>https://squareline.io/downloads</a:t>
            </a:r>
            <a:endParaRPr lang="th-TH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Visual Studio Code - YouTube">
            <a:extLst>
              <a:ext uri="{FF2B5EF4-FFF2-40B4-BE49-F238E27FC236}">
                <a16:creationId xmlns:a16="http://schemas.microsoft.com/office/drawing/2014/main" id="{7AA520CF-8368-1971-37B6-4DED6E32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2445" r="12370" b="12000"/>
          <a:stretch/>
        </p:blipFill>
        <p:spPr bwMode="auto">
          <a:xfrm>
            <a:off x="5755409" y="659390"/>
            <a:ext cx="1866698" cy="184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146E7C-E8AC-2B90-C269-7923D6F1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98" y="1703438"/>
            <a:ext cx="1866698" cy="18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AAF771-99A9-8AAA-5C2C-D9CA57AB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64" y="4060839"/>
            <a:ext cx="1866698" cy="18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7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B4A-16E9-40AE-1977-059A17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ทำไมต้องใช้ </a:t>
            </a:r>
            <a:r>
              <a:rPr lang="en-US" dirty="0"/>
              <a:t>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4720-833A-AD28-CA66-4C4EF72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83C45-0DA7-83C9-5C9A-B53778C527E7}"/>
              </a:ext>
            </a:extLst>
          </p:cNvPr>
          <p:cNvSpPr txBox="1">
            <a:spLocks/>
          </p:cNvSpPr>
          <p:nvPr/>
        </p:nvSpPr>
        <p:spPr>
          <a:xfrm>
            <a:off x="822960" y="1825625"/>
            <a:ext cx="9692640" cy="143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/>
            <a:r>
              <a:rPr lang="en-US" sz="3200" dirty="0"/>
              <a:t>Template</a:t>
            </a:r>
            <a:r>
              <a:rPr lang="th-TH" sz="3200" dirty="0"/>
              <a:t> เป็นชุดเริ่มต้นโปรเจคใหม่ของ </a:t>
            </a:r>
            <a:r>
              <a:rPr lang="en-US" sz="3200" dirty="0"/>
              <a:t>ATD3.5-S3</a:t>
            </a:r>
            <a:r>
              <a:rPr lang="th-TH" sz="3200" dirty="0"/>
              <a:t> โดยมีการเตรียมโค้ด ไลบรารี่ และตั้งค่าไฟล์โปรเจคของโปรแกรมต่าง ๆ ไว้ให้พร้อมใช้งานแล้ว ทำให้การเริ่มต้นโปรเจคทำได้ง่าย และเร็วมากยิ่งขึ้น</a:t>
            </a:r>
            <a:endParaRPr 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1F7D7-BC43-1578-FBE7-399B6F7E7B2C}"/>
              </a:ext>
            </a:extLst>
          </p:cNvPr>
          <p:cNvGrpSpPr/>
          <p:nvPr/>
        </p:nvGrpSpPr>
        <p:grpSpPr>
          <a:xfrm>
            <a:off x="715375" y="3804920"/>
            <a:ext cx="10610716" cy="1752600"/>
            <a:chOff x="335280" y="3479800"/>
            <a:chExt cx="10610716" cy="17526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B82892-F436-19DE-E0F1-80C31B644328}"/>
                </a:ext>
              </a:extLst>
            </p:cNvPr>
            <p:cNvSpPr/>
            <p:nvPr/>
          </p:nvSpPr>
          <p:spPr>
            <a:xfrm>
              <a:off x="335280" y="3479800"/>
              <a:ext cx="10610716" cy="17526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2ECC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6C0325-3252-7DE3-7F63-CBE84EA6D3B2}"/>
                </a:ext>
              </a:extLst>
            </p:cNvPr>
            <p:cNvSpPr txBox="1"/>
            <p:nvPr/>
          </p:nvSpPr>
          <p:spPr>
            <a:xfrm>
              <a:off x="558800" y="3785145"/>
              <a:ext cx="4998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2ECC71"/>
                  </a:solidFill>
                </a:rPr>
                <a:t>ไลบารี่ที่จัดเตรียมไว้ให้ </a:t>
              </a:r>
              <a:r>
                <a:rPr lang="en-US" sz="2400" dirty="0">
                  <a:solidFill>
                    <a:srgbClr val="2ECC71"/>
                  </a:solidFill>
                </a:rPr>
                <a:t>(</a:t>
              </a:r>
              <a:r>
                <a:rPr lang="th-TH" sz="2400" dirty="0">
                  <a:solidFill>
                    <a:srgbClr val="2ECC71"/>
                  </a:solidFill>
                </a:rPr>
                <a:t>อัพเดท 9/12/66</a:t>
              </a:r>
              <a:r>
                <a:rPr lang="en-US" sz="2400" dirty="0">
                  <a:solidFill>
                    <a:srgbClr val="2ECC71"/>
                  </a:solidFill>
                </a:rPr>
                <a:t>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/>
                <a:t>ATD3.5-S3 Library V1.0.1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/>
                <a:t>LVGL V8.3.11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58E328-DBAC-250C-46BB-C7AC2268AFFD}"/>
                </a:ext>
              </a:extLst>
            </p:cNvPr>
            <p:cNvSpPr txBox="1"/>
            <p:nvPr/>
          </p:nvSpPr>
          <p:spPr>
            <a:xfrm>
              <a:off x="5947276" y="3785145"/>
              <a:ext cx="49987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2ECC71"/>
                  </a:solidFill>
                </a:rPr>
                <a:t>ไฟล์โปรเจค </a:t>
              </a:r>
              <a:r>
                <a:rPr lang="en-US" sz="2400" dirty="0">
                  <a:solidFill>
                    <a:srgbClr val="2ECC71"/>
                  </a:solidFill>
                </a:rPr>
                <a:t>(</a:t>
              </a:r>
              <a:r>
                <a:rPr lang="th-TH" sz="2400" dirty="0">
                  <a:solidFill>
                    <a:srgbClr val="2ECC71"/>
                  </a:solidFill>
                </a:rPr>
                <a:t>อัพเดท 9/12/66</a:t>
              </a:r>
              <a:r>
                <a:rPr lang="en-US" sz="2400" dirty="0">
                  <a:solidFill>
                    <a:srgbClr val="2ECC71"/>
                  </a:solidFill>
                </a:rPr>
                <a:t>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/>
                <a:t>VS Code + </a:t>
              </a:r>
              <a:r>
                <a:rPr lang="en-US" sz="2400" dirty="0" err="1"/>
                <a:t>PlatformIO</a:t>
              </a:r>
              <a:endParaRPr lang="th-TH" sz="2400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2400" dirty="0" err="1"/>
                <a:t>SquareLine</a:t>
              </a:r>
              <a:r>
                <a:rPr lang="en-US" sz="2400" dirty="0"/>
                <a:t> Studio</a:t>
              </a:r>
              <a:r>
                <a:rPr lang="th-TH" sz="2400" dirty="0"/>
                <a:t> </a:t>
              </a:r>
              <a:r>
                <a:rPr lang="en-US" sz="2400" dirty="0"/>
                <a:t>V1.3.3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4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B4A-16E9-40AE-1977-059A17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</a:t>
            </a:r>
            <a:r>
              <a:rPr lang="en-US" dirty="0"/>
              <a:t>Template</a:t>
            </a:r>
            <a:r>
              <a:rPr lang="th-TH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4720-833A-AD28-CA66-4C4EF72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83C45-0DA7-83C9-5C9A-B53778C527E7}"/>
              </a:ext>
            </a:extLst>
          </p:cNvPr>
          <p:cNvSpPr txBox="1">
            <a:spLocks/>
          </p:cNvSpPr>
          <p:nvPr/>
        </p:nvSpPr>
        <p:spPr>
          <a:xfrm>
            <a:off x="822960" y="1825625"/>
            <a:ext cx="969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th-TH" dirty="0"/>
              <a:t>ดาวน์โหลดไฟล์ </a:t>
            </a:r>
            <a:r>
              <a:rPr lang="en-US" dirty="0">
                <a:solidFill>
                  <a:srgbClr val="2ECC71"/>
                </a:solidFill>
              </a:rPr>
              <a:t>ATD3.5-S3-Template-PIO.Vx.x.x.zip</a:t>
            </a:r>
            <a:r>
              <a:rPr lang="th-TH" dirty="0"/>
              <a:t> จาก </a:t>
            </a:r>
            <a:r>
              <a:rPr lang="en-US" dirty="0"/>
              <a:t>GitHub </a:t>
            </a:r>
            <a:r>
              <a:rPr lang="th-TH" dirty="0"/>
              <a:t>แล้วแตกไฟล์ออกมา</a:t>
            </a:r>
          </a:p>
          <a:p>
            <a:pPr lvl="1"/>
            <a:r>
              <a:rPr lang="en-US" dirty="0">
                <a:hlinkClick r:id="rId2"/>
              </a:rPr>
              <a:t>https://github.com/ArtronShop/ATD3.5-S3-Template-PIO/releases/tag/V1.0.0</a:t>
            </a:r>
            <a:endParaRPr lang="th-TH" dirty="0"/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กด </a:t>
            </a:r>
            <a:r>
              <a:rPr lang="en-US" dirty="0"/>
              <a:t>Import </a:t>
            </a:r>
            <a:r>
              <a:rPr lang="th-TH" dirty="0"/>
              <a:t>โปรเจคใน </a:t>
            </a:r>
            <a:r>
              <a:rPr lang="en-US" dirty="0" err="1">
                <a:solidFill>
                  <a:srgbClr val="2ECC71"/>
                </a:solidFill>
              </a:rPr>
              <a:t>SquareLine</a:t>
            </a:r>
            <a:r>
              <a:rPr lang="en-US" dirty="0">
                <a:solidFill>
                  <a:srgbClr val="2ECC71"/>
                </a:solidFill>
              </a:rPr>
              <a:t> Studio Project/</a:t>
            </a:r>
            <a:r>
              <a:rPr lang="en-US" dirty="0" err="1">
                <a:solidFill>
                  <a:srgbClr val="2ECC71"/>
                </a:solidFill>
              </a:rPr>
              <a:t>LED.stl</a:t>
            </a:r>
            <a:r>
              <a:rPr lang="th-TH" dirty="0"/>
              <a:t> เข้าโปรแกรม </a:t>
            </a:r>
            <a:r>
              <a:rPr lang="en-US" dirty="0" err="1"/>
              <a:t>SquareLine</a:t>
            </a:r>
            <a:r>
              <a:rPr lang="en-US" dirty="0"/>
              <a:t> Studio</a:t>
            </a:r>
            <a:endParaRPr lang="th-TH" dirty="0"/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ตั้งค่า </a:t>
            </a:r>
            <a:r>
              <a:rPr lang="en-US" dirty="0"/>
              <a:t>export directory</a:t>
            </a:r>
            <a:r>
              <a:rPr lang="th-TH" dirty="0"/>
              <a:t> ไปที่โฟลเดอร์ </a:t>
            </a:r>
            <a:r>
              <a:rPr lang="en-US" dirty="0" err="1">
                <a:solidFill>
                  <a:srgbClr val="2ECC71"/>
                </a:solidFill>
              </a:rPr>
              <a:t>src</a:t>
            </a:r>
            <a:r>
              <a:rPr lang="en-US" dirty="0">
                <a:solidFill>
                  <a:srgbClr val="2ECC71"/>
                </a:solidFill>
              </a:rPr>
              <a:t>/</a:t>
            </a:r>
            <a:r>
              <a:rPr lang="en-US" dirty="0" err="1">
                <a:solidFill>
                  <a:srgbClr val="2ECC71"/>
                </a:solidFill>
              </a:rPr>
              <a:t>gui</a:t>
            </a:r>
            <a:endParaRPr lang="th-TH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แก้ไขตำแหน่ง เพิ่มลบวัตถุต่าง ๆ ตามต้องการในโปรแกรม </a:t>
            </a:r>
            <a:r>
              <a:rPr lang="en-US" dirty="0" err="1">
                <a:solidFill>
                  <a:srgbClr val="2ECC71"/>
                </a:solidFill>
              </a:rPr>
              <a:t>SquareLine</a:t>
            </a:r>
            <a:r>
              <a:rPr lang="en-US" dirty="0">
                <a:solidFill>
                  <a:srgbClr val="2ECC71"/>
                </a:solidFill>
              </a:rPr>
              <a:t> Studio</a:t>
            </a:r>
            <a:endParaRPr lang="th-TH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กด </a:t>
            </a:r>
            <a:r>
              <a:rPr lang="en-US" dirty="0"/>
              <a:t>export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2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B4A-16E9-40AE-1977-059A171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</a:t>
            </a:r>
            <a:r>
              <a:rPr lang="en-US" dirty="0"/>
              <a:t>Template</a:t>
            </a:r>
            <a:r>
              <a:rPr lang="th-TH" dirty="0"/>
              <a:t> </a:t>
            </a:r>
            <a:r>
              <a:rPr lang="en-US" dirty="0"/>
              <a:t>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4720-833A-AD28-CA66-4C4EF72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83C45-0DA7-83C9-5C9A-B53778C527E7}"/>
              </a:ext>
            </a:extLst>
          </p:cNvPr>
          <p:cNvSpPr txBox="1">
            <a:spLocks/>
          </p:cNvSpPr>
          <p:nvPr/>
        </p:nvSpPr>
        <p:spPr>
          <a:xfrm>
            <a:off x="822960" y="1825625"/>
            <a:ext cx="969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th-TH" dirty="0"/>
              <a:t>เปิดโฟลเดอร์ </a:t>
            </a:r>
            <a:r>
              <a:rPr lang="en-US" dirty="0"/>
              <a:t>Template</a:t>
            </a:r>
            <a:r>
              <a:rPr lang="th-TH" dirty="0"/>
              <a:t> ด้วยโปรแกรม </a:t>
            </a:r>
            <a:r>
              <a:rPr lang="en-US" dirty="0"/>
              <a:t>VS Code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th-TH" dirty="0"/>
              <a:t>แก้ไขไฟล์ </a:t>
            </a:r>
            <a:r>
              <a:rPr lang="en-US" dirty="0" err="1">
                <a:solidFill>
                  <a:srgbClr val="2ECC71"/>
                </a:solidFill>
              </a:rPr>
              <a:t>src</a:t>
            </a:r>
            <a:r>
              <a:rPr lang="en-US" dirty="0">
                <a:solidFill>
                  <a:srgbClr val="2ECC71"/>
                </a:solidFill>
              </a:rPr>
              <a:t>/main.cpp</a:t>
            </a:r>
            <a:r>
              <a:rPr lang="en-US" dirty="0"/>
              <a:t> </a:t>
            </a:r>
            <a:r>
              <a:rPr lang="th-TH" dirty="0"/>
              <a:t>โดยเพิ่มโค้ดส่วน </a:t>
            </a:r>
            <a:r>
              <a:rPr lang="en-US" dirty="0"/>
              <a:t>event handle </a:t>
            </a:r>
            <a:r>
              <a:rPr lang="th-TH" dirty="0"/>
              <a:t>ตาม </a:t>
            </a:r>
            <a:r>
              <a:rPr lang="en-US" dirty="0"/>
              <a:t>UI </a:t>
            </a:r>
            <a:r>
              <a:rPr lang="th-TH" dirty="0"/>
              <a:t>ที่สร้างไว้ในโปรแกรม </a:t>
            </a:r>
            <a:r>
              <a:rPr lang="en-US" dirty="0" err="1"/>
              <a:t>SquareLine</a:t>
            </a:r>
            <a:r>
              <a:rPr lang="en-US" dirty="0"/>
              <a:t> Studio</a:t>
            </a:r>
            <a:endParaRPr lang="th-TH" dirty="0"/>
          </a:p>
          <a:p>
            <a:pPr marL="514350" indent="-514350">
              <a:buFont typeface="+mj-lt"/>
              <a:buAutoNum type="arabicPeriod" startAt="6"/>
            </a:pPr>
            <a:r>
              <a:rPr lang="th-TH" dirty="0"/>
              <a:t>กดอัพโหลดโปรแกรมลงบอร์ด </a:t>
            </a:r>
            <a:r>
              <a:rPr lang="en-US" dirty="0"/>
              <a:t>ATD3.5-S3</a:t>
            </a:r>
            <a:r>
              <a:rPr lang="th-TH" dirty="0"/>
              <a:t> เพื่อดูผลลัพธ์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2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</TotalTime>
  <Words>375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supermarket</vt:lpstr>
      <vt:lpstr>Office Theme</vt:lpstr>
      <vt:lpstr>เริ่มต้นใช้งาน ATD3.5-S3</vt:lpstr>
      <vt:lpstr>ขั้นตอนการเขียนโปรแกรมให้ ATD3.5-S3</vt:lpstr>
      <vt:lpstr>ติดตั้งโปรแกรมที่เกี่ยวข้อง</vt:lpstr>
      <vt:lpstr>ทำไมต้องใช้ Template</vt:lpstr>
      <vt:lpstr>ขั้นตอนการใช้งาน Template (1)</vt:lpstr>
      <vt:lpstr>ขั้นตอนการใช้งาน Template (2)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66</cp:revision>
  <dcterms:created xsi:type="dcterms:W3CDTF">2023-12-06T19:07:44Z</dcterms:created>
  <dcterms:modified xsi:type="dcterms:W3CDTF">2023-12-12T16:27:18Z</dcterms:modified>
</cp:coreProperties>
</file>