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การใส่ข้อความ </a:t>
            </a:r>
            <a:r>
              <a:rPr lang="en-US" sz="7200" dirty="0">
                <a:solidFill>
                  <a:srgbClr val="2ECC71"/>
                </a:solidFill>
              </a:rPr>
              <a:t>(Label)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 </a:t>
            </a:r>
            <a:r>
              <a:rPr lang="en-US" sz="4000" dirty="0">
                <a:solidFill>
                  <a:srgbClr val="F1C40F"/>
                </a:solidFill>
              </a:rPr>
              <a:t>Label, </a:t>
            </a:r>
            <a:r>
              <a:rPr lang="th-TH" sz="4000" dirty="0">
                <a:solidFill>
                  <a:srgbClr val="F1C40F"/>
                </a:solidFill>
              </a:rPr>
              <a:t>เขียนโค้ดเปลี่ยนข้อความ-เปลี่ยนสี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77318-AB53-6AB9-ECA2-218F257F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09" y="3861637"/>
            <a:ext cx="2933701" cy="20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CBE2BE-4051-152E-7AD2-86311F9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27E0F-B302-25E6-A2CD-3DEF36D7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6D7BE-FC57-BABC-FAF5-FAD032FD4F8B}"/>
              </a:ext>
            </a:extLst>
          </p:cNvPr>
          <p:cNvSpPr txBox="1"/>
          <p:nvPr/>
        </p:nvSpPr>
        <p:spPr>
          <a:xfrm>
            <a:off x="783771" y="1847461"/>
            <a:ext cx="10468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Long Modes </a:t>
            </a:r>
            <a:r>
              <a:rPr lang="th-TH" sz="2800" dirty="0"/>
              <a:t>คือ การกำหนดให้ </a:t>
            </a:r>
            <a:r>
              <a:rPr lang="en-US" sz="2800" dirty="0"/>
              <a:t>Label </a:t>
            </a:r>
            <a:r>
              <a:rPr lang="th-TH" sz="2800" dirty="0"/>
              <a:t>แสดงผลอย่างไรหากข้อความยาวเกินพื้นที่แสดงผล </a:t>
            </a:r>
            <a:r>
              <a:rPr lang="en-US" sz="2800" dirty="0"/>
              <a:t>(</a:t>
            </a:r>
            <a:r>
              <a:rPr lang="th-TH" sz="2800" dirty="0"/>
              <a:t>ล้นจอ</a:t>
            </a:r>
            <a:r>
              <a:rPr lang="en-US" sz="2800" dirty="0"/>
              <a:t>)</a:t>
            </a:r>
            <a:r>
              <a:rPr lang="th-TH" sz="2800" dirty="0"/>
              <a:t> เลือกได้ดังนี้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Wrap</a:t>
            </a:r>
            <a:r>
              <a:rPr lang="en-US" sz="2800" dirty="0"/>
              <a:t> </a:t>
            </a:r>
            <a:r>
              <a:rPr lang="th-TH" sz="2800" dirty="0"/>
              <a:t>– ขยายความกว้างของ </a:t>
            </a:r>
            <a:r>
              <a:rPr lang="en-US" sz="2800" dirty="0"/>
              <a:t>Label </a:t>
            </a:r>
            <a:r>
              <a:rPr lang="th-TH" sz="2800" dirty="0"/>
              <a:t>ออกไปเรื่อย ๆ โดยไม่สนล้นจอ </a:t>
            </a:r>
            <a:r>
              <a:rPr lang="en-US" sz="2800" dirty="0"/>
              <a:t>(</a:t>
            </a:r>
            <a:r>
              <a:rPr lang="th-TH" sz="2800" dirty="0"/>
              <a:t>กำหนดความกว้างและความสูงเป็น </a:t>
            </a:r>
            <a:r>
              <a:rPr lang="en-US" sz="2800" dirty="0"/>
              <a:t>Content)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Dot</a:t>
            </a:r>
            <a:r>
              <a:rPr lang="en-US" sz="2800" dirty="0"/>
              <a:t> –</a:t>
            </a:r>
            <a:r>
              <a:rPr lang="th-TH" sz="2800" dirty="0"/>
              <a:t> ให้แสดง ... แทนข้อความที่แสดงไม่พอ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Scroll</a:t>
            </a:r>
            <a:r>
              <a:rPr lang="en-US" sz="2800" dirty="0"/>
              <a:t> – </a:t>
            </a:r>
            <a:r>
              <a:rPr lang="th-TH" sz="2800" dirty="0"/>
              <a:t>เลื่อนข้อความที่แสดงผลไม่พอไปมา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Scroll</a:t>
            </a:r>
            <a:r>
              <a:rPr lang="th-TH" sz="2800" dirty="0">
                <a:solidFill>
                  <a:srgbClr val="2ECC71"/>
                </a:solidFill>
              </a:rPr>
              <a:t> </a:t>
            </a:r>
            <a:r>
              <a:rPr lang="en-US" sz="2800" dirty="0">
                <a:solidFill>
                  <a:srgbClr val="2ECC71"/>
                </a:solidFill>
              </a:rPr>
              <a:t>Circular</a:t>
            </a:r>
            <a:r>
              <a:rPr lang="en-US" sz="2800" dirty="0"/>
              <a:t> – </a:t>
            </a:r>
            <a:r>
              <a:rPr lang="th-TH" sz="2800" dirty="0"/>
              <a:t>เลื่อนข้อความที่แสดงผลไม่พอแบบป้ายไฟวิ่ง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Clip</a:t>
            </a:r>
            <a:r>
              <a:rPr lang="en-US" sz="2800" dirty="0"/>
              <a:t> - </a:t>
            </a:r>
            <a:r>
              <a:rPr lang="th-TH" sz="2800" dirty="0"/>
              <a:t>ซ่อนส่วนที่แสดงผลไม่พอ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95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DADE-50C1-9E38-745F-CC4C20BB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โค้ดเปลี่ยนข้อความ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9E134-0C0A-0448-2540-CB700F37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5A8E8-8E50-9AC9-5C71-54F344DAED22}"/>
              </a:ext>
            </a:extLst>
          </p:cNvPr>
          <p:cNvSpPr txBox="1"/>
          <p:nvPr/>
        </p:nvSpPr>
        <p:spPr>
          <a:xfrm>
            <a:off x="783771" y="1847461"/>
            <a:ext cx="104689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th-TH" sz="2800" dirty="0"/>
              <a:t>มีคำสั่งให้เลือกใช้ดังนี้</a:t>
            </a:r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2400" dirty="0" err="1"/>
              <a:t>lv_label_set_text</a:t>
            </a:r>
            <a:r>
              <a:rPr lang="en-US" sz="2400" dirty="0"/>
              <a:t>(label, "New text");</a:t>
            </a:r>
            <a:endParaRPr lang="th-TH" sz="2400" dirty="0"/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2400" dirty="0" err="1"/>
              <a:t>lv_label_set_text_fmt</a:t>
            </a:r>
            <a:r>
              <a:rPr lang="en-US" sz="2400" dirty="0"/>
              <a:t>(label, "Value: %d", 15);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</a:rPr>
              <a:t> // ใช้เหมือน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012565-4B51-A03E-BA81-E5C8D11A9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04290"/>
              </p:ext>
            </p:extLst>
          </p:nvPr>
        </p:nvGraphicFramePr>
        <p:xfrm>
          <a:off x="1584132" y="3545031"/>
          <a:ext cx="623492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7770">
                  <a:extLst>
                    <a:ext uri="{9D8B030D-6E8A-4147-A177-3AD203B41FA5}">
                      <a16:colId xmlns:a16="http://schemas.microsoft.com/office/drawing/2014/main" val="1372006164"/>
                    </a:ext>
                  </a:extLst>
                </a:gridCol>
                <a:gridCol w="3806890">
                  <a:extLst>
                    <a:ext uri="{9D8B030D-6E8A-4147-A177-3AD203B41FA5}">
                      <a16:colId xmlns:a16="http://schemas.microsoft.com/office/drawing/2014/main" val="1496776791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905866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0" dirty="0"/>
                        <a:t>ใช้แสดงผล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/>
                        <a:t>ตัวอย่าง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5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ตัวเลขจำนวนเต็ม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ตัวเลขทศนิยม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25.47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0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ข้อความ </a:t>
                      </a:r>
                      <a:r>
                        <a:rPr lang="en-US" dirty="0"/>
                        <a:t>C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Hello!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0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ตัวอักษร </a:t>
                      </a:r>
                      <a:r>
                        <a:rPr lang="en-US" dirty="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ตัวเลขฐาน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</a:t>
                      </a:r>
                      <a:r>
                        <a:rPr lang="en-US" dirty="0" err="1"/>
                        <a:t>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ตัวเลขฐาน 10 พิมพ์ใหญ่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</a:t>
                      </a:r>
                      <a:r>
                        <a:rPr lang="en-US" dirty="0"/>
                        <a:t>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9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9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046F-D236-1FD2-EB7A-3C4A5DC8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โค้ดเปลี่ยนสีข้อความ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37BE5-907D-AB52-ACD4-8580FC2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8239B-1AAF-B34C-8156-CCE57C4430A6}"/>
              </a:ext>
            </a:extLst>
          </p:cNvPr>
          <p:cNvSpPr txBox="1"/>
          <p:nvPr/>
        </p:nvSpPr>
        <p:spPr>
          <a:xfrm>
            <a:off x="1017037" y="2939767"/>
            <a:ext cx="940525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lv_obj_set_style_text_color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ui_led_switch_label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lv_color_hex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0xFF9600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LV_PART_MAIN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902F5-2C72-71CC-7B68-5FBDB7048E2A}"/>
              </a:ext>
            </a:extLst>
          </p:cNvPr>
          <p:cNvSpPr txBox="1"/>
          <p:nvPr/>
        </p:nvSpPr>
        <p:spPr>
          <a:xfrm>
            <a:off x="912066" y="2412785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เปลี่ยนสีของ </a:t>
            </a:r>
            <a:r>
              <a:rPr lang="en-US" sz="2800" b="0" dirty="0" err="1">
                <a:effectLst/>
                <a:latin typeface="+mj-lt"/>
              </a:rPr>
              <a:t>ui_led_switch_label</a:t>
            </a:r>
            <a:r>
              <a:rPr lang="th-TH" sz="2800" b="0" dirty="0">
                <a:effectLst/>
                <a:latin typeface="+mj-lt"/>
              </a:rPr>
              <a:t> เป็น </a:t>
            </a:r>
            <a:r>
              <a:rPr lang="en-US" sz="2800" b="0" dirty="0">
                <a:effectLst/>
                <a:latin typeface="+mj-lt"/>
              </a:rPr>
              <a:t>#FF9600</a:t>
            </a:r>
            <a:r>
              <a:rPr lang="th-TH" sz="2800" b="0" dirty="0">
                <a:effectLst/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9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280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การใส่ข้อความ (Label)</vt:lpstr>
      <vt:lpstr>Long modes</vt:lpstr>
      <vt:lpstr>โค้ดเปลี่ยนข้อความ</vt:lpstr>
      <vt:lpstr>โค้ดเปลี่ยนสีข้อความ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64</cp:revision>
  <dcterms:created xsi:type="dcterms:W3CDTF">2023-12-06T19:07:44Z</dcterms:created>
  <dcterms:modified xsi:type="dcterms:W3CDTF">2023-12-09T18:47:37Z</dcterms:modified>
</cp:coreProperties>
</file>