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2ECC71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073767"/>
            <a:ext cx="7501812" cy="1305318"/>
          </a:xfrm>
        </p:spPr>
        <p:txBody>
          <a:bodyPr>
            <a:normAutofit fontScale="90000"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การใช้งานปุ่มกด </a:t>
            </a:r>
            <a:r>
              <a:rPr lang="en-US" sz="7200" dirty="0">
                <a:solidFill>
                  <a:srgbClr val="2ECC71"/>
                </a:solidFill>
              </a:rPr>
              <a:t>(Button)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2269111"/>
            <a:ext cx="6976436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ปุ่มกด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ปุ่ม </a:t>
            </a:r>
            <a:r>
              <a:rPr lang="en-US" sz="4000" dirty="0">
                <a:solidFill>
                  <a:srgbClr val="F1C40F"/>
                </a:solidFill>
              </a:rPr>
              <a:t>Toggle, Event Clicked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493502" y="3003686"/>
            <a:ext cx="5403445" cy="34419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1CE11-56E2-EC79-81EB-B4CB4329C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0"/>
          <a:stretch/>
        </p:blipFill>
        <p:spPr>
          <a:xfrm>
            <a:off x="1510472" y="3574075"/>
            <a:ext cx="3347278" cy="22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A6DBAF-A9CE-C209-359D-BDEA4E8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รูปแบบปุ่ม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287F7-9011-3293-73E6-ECAF038E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D1D011-8744-8F62-5550-6291AA1C0B43}"/>
              </a:ext>
            </a:extLst>
          </p:cNvPr>
          <p:cNvGrpSpPr/>
          <p:nvPr/>
        </p:nvGrpSpPr>
        <p:grpSpPr>
          <a:xfrm>
            <a:off x="1194318" y="1894670"/>
            <a:ext cx="4333853" cy="4298563"/>
            <a:chOff x="1194318" y="1894670"/>
            <a:chExt cx="4333853" cy="429856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08B4AB-3980-A39F-5DA4-6F1C4A20EE40}"/>
                </a:ext>
              </a:extLst>
            </p:cNvPr>
            <p:cNvSpPr/>
            <p:nvPr/>
          </p:nvSpPr>
          <p:spPr>
            <a:xfrm>
              <a:off x="1568171" y="2238014"/>
              <a:ext cx="3960000" cy="3955219"/>
            </a:xfrm>
            <a:prstGeom prst="roundRect">
              <a:avLst>
                <a:gd name="adj" fmla="val 10358"/>
              </a:avLst>
            </a:prstGeom>
            <a:noFill/>
            <a:ln w="38100">
              <a:solidFill>
                <a:srgbClr val="2ECC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F15D30-35D1-562D-3BB0-C47FB0ACCC74}"/>
                </a:ext>
              </a:extLst>
            </p:cNvPr>
            <p:cNvGrpSpPr/>
            <p:nvPr/>
          </p:nvGrpSpPr>
          <p:grpSpPr>
            <a:xfrm>
              <a:off x="1194318" y="1894670"/>
              <a:ext cx="747707" cy="747707"/>
              <a:chOff x="1166326" y="2192693"/>
              <a:chExt cx="747707" cy="747707"/>
            </a:xfrm>
            <a:effectLst/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BEF508-CB83-EFA4-7F29-DF85BA6A55EE}"/>
                  </a:ext>
                </a:extLst>
              </p:cNvPr>
              <p:cNvSpPr/>
              <p:nvPr/>
            </p:nvSpPr>
            <p:spPr>
              <a:xfrm>
                <a:off x="1166326" y="2192693"/>
                <a:ext cx="747707" cy="747707"/>
              </a:xfrm>
              <a:prstGeom prst="ellipse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99940B-94ED-AB00-5BEA-8A9A97E3B10D}"/>
                  </a:ext>
                </a:extLst>
              </p:cNvPr>
              <p:cNvSpPr txBox="1"/>
              <p:nvPr/>
            </p:nvSpPr>
            <p:spPr>
              <a:xfrm>
                <a:off x="1166326" y="2262042"/>
                <a:ext cx="7477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3600" dirty="0">
                    <a:solidFill>
                      <a:schemeClr val="bg1"/>
                    </a:solidFill>
                  </a:rPr>
                  <a:t>1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AA5E61-BFD9-4EED-1437-31399E370749}"/>
                </a:ext>
              </a:extLst>
            </p:cNvPr>
            <p:cNvSpPr txBox="1"/>
            <p:nvPr/>
          </p:nvSpPr>
          <p:spPr>
            <a:xfrm>
              <a:off x="1568171" y="2307955"/>
              <a:ext cx="396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dirty="0">
                  <a:solidFill>
                    <a:srgbClr val="2ECC71"/>
                  </a:solidFill>
                </a:rPr>
                <a:t>ปุ่มปกติ</a:t>
              </a:r>
              <a:endParaRPr lang="en-US" sz="4400" dirty="0">
                <a:solidFill>
                  <a:srgbClr val="2ECC7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CDF6F9-4510-824D-F26F-72F965A6E79E}"/>
                </a:ext>
              </a:extLst>
            </p:cNvPr>
            <p:cNvCxnSpPr>
              <a:cxnSpLocks/>
            </p:cNvCxnSpPr>
            <p:nvPr/>
          </p:nvCxnSpPr>
          <p:spPr>
            <a:xfrm>
              <a:off x="1568171" y="3077396"/>
              <a:ext cx="3960000" cy="0"/>
            </a:xfrm>
            <a:prstGeom prst="line">
              <a:avLst/>
            </a:prstGeom>
            <a:ln w="38100">
              <a:solidFill>
                <a:srgbClr val="2ECC7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A484F9-844A-8479-D3C1-565DDCBF5EEE}"/>
                </a:ext>
              </a:extLst>
            </p:cNvPr>
            <p:cNvSpPr txBox="1"/>
            <p:nvPr/>
          </p:nvSpPr>
          <p:spPr>
            <a:xfrm>
              <a:off x="1714501" y="3276600"/>
              <a:ext cx="29578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Event: LV_EVENT_CLICKED</a:t>
              </a:r>
            </a:p>
            <a:p>
              <a:r>
                <a:rPr lang="en-US" sz="2000" dirty="0"/>
                <a:t>State: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LV_STATE_DEFAULT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LV_STATE_PRESSED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CF6865-20BA-7F81-3423-DB2280E0E173}"/>
              </a:ext>
            </a:extLst>
          </p:cNvPr>
          <p:cNvGrpSpPr/>
          <p:nvPr/>
        </p:nvGrpSpPr>
        <p:grpSpPr>
          <a:xfrm>
            <a:off x="6490218" y="1894670"/>
            <a:ext cx="4333853" cy="4298563"/>
            <a:chOff x="6490218" y="1894670"/>
            <a:chExt cx="4333853" cy="429856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DE1FC85-23D2-49EE-57BC-C466579A347E}"/>
                </a:ext>
              </a:extLst>
            </p:cNvPr>
            <p:cNvSpPr/>
            <p:nvPr/>
          </p:nvSpPr>
          <p:spPr>
            <a:xfrm>
              <a:off x="6864069" y="2238014"/>
              <a:ext cx="3960000" cy="3955219"/>
            </a:xfrm>
            <a:prstGeom prst="roundRect">
              <a:avLst>
                <a:gd name="adj" fmla="val 10358"/>
              </a:avLst>
            </a:prstGeom>
            <a:solidFill>
              <a:schemeClr val="bg1"/>
            </a:solidFill>
            <a:ln w="38100">
              <a:solidFill>
                <a:srgbClr val="F1C4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EA355E-EC0B-479C-E92B-F39EE1862A94}"/>
                </a:ext>
              </a:extLst>
            </p:cNvPr>
            <p:cNvGrpSpPr/>
            <p:nvPr/>
          </p:nvGrpSpPr>
          <p:grpSpPr>
            <a:xfrm>
              <a:off x="6490218" y="1894670"/>
              <a:ext cx="747707" cy="747707"/>
              <a:chOff x="1166326" y="2192693"/>
              <a:chExt cx="747707" cy="747707"/>
            </a:xfrm>
            <a:effectLst/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80623A-D3ED-170E-2A6C-B8BBAB995117}"/>
                  </a:ext>
                </a:extLst>
              </p:cNvPr>
              <p:cNvSpPr/>
              <p:nvPr/>
            </p:nvSpPr>
            <p:spPr>
              <a:xfrm>
                <a:off x="1166326" y="2192693"/>
                <a:ext cx="747707" cy="74770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31D129-E696-C8D4-05F1-692EE2FB29F6}"/>
                  </a:ext>
                </a:extLst>
              </p:cNvPr>
              <p:cNvSpPr txBox="1"/>
              <p:nvPr/>
            </p:nvSpPr>
            <p:spPr>
              <a:xfrm>
                <a:off x="1166326" y="2262042"/>
                <a:ext cx="7477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FCAF48-1DB4-E5B4-A7F3-0511E54D42F9}"/>
                </a:ext>
              </a:extLst>
            </p:cNvPr>
            <p:cNvSpPr txBox="1"/>
            <p:nvPr/>
          </p:nvSpPr>
          <p:spPr>
            <a:xfrm>
              <a:off x="6864071" y="2307955"/>
              <a:ext cx="39266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dirty="0">
                  <a:solidFill>
                    <a:srgbClr val="F1C40F"/>
                  </a:solidFill>
                </a:rPr>
                <a:t>ปุ่ม</a:t>
              </a:r>
              <a:r>
                <a:rPr lang="en-US" sz="4400" dirty="0">
                  <a:solidFill>
                    <a:srgbClr val="F1C40F"/>
                  </a:solidFill>
                </a:rPr>
                <a:t> Toggle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27C644-5642-4211-AF16-89D9E591B60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71" y="3077396"/>
              <a:ext cx="3960000" cy="0"/>
            </a:xfrm>
            <a:prstGeom prst="line">
              <a:avLst/>
            </a:prstGeom>
            <a:ln w="38100">
              <a:solidFill>
                <a:srgbClr val="F1C40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E13CB0-8F31-791C-C7E7-67B7538087DF}"/>
                </a:ext>
              </a:extLst>
            </p:cNvPr>
            <p:cNvSpPr txBox="1"/>
            <p:nvPr/>
          </p:nvSpPr>
          <p:spPr>
            <a:xfrm>
              <a:off x="7010401" y="3276600"/>
              <a:ext cx="378034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Flags: LV_OBJ_FLAG_CHECKABLE</a:t>
              </a:r>
            </a:p>
            <a:p>
              <a:r>
                <a:rPr lang="en-US" sz="2000" dirty="0"/>
                <a:t>Event: LV_EVENT_VALUE_CHANGED</a:t>
              </a:r>
            </a:p>
            <a:p>
              <a:r>
                <a:rPr lang="en-US" sz="2000" dirty="0"/>
                <a:t>State: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LV_STATE_DEFAULT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LV_STATE_PRESSED</a:t>
              </a:r>
            </a:p>
            <a:p>
              <a:pPr marL="288000" indent="-180000">
                <a:buFont typeface="Arial" panose="020B0604020202020204" pitchFamily="34" charset="0"/>
                <a:buChar char="•"/>
              </a:pPr>
              <a:r>
                <a:rPr lang="en-US" sz="2000" dirty="0"/>
                <a:t>LV_STATE_CHECKED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F5D8AD9-A54B-4727-85A6-0C812B3A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6" y="4741794"/>
            <a:ext cx="3634309" cy="8565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EDBBDF-8B15-B775-38F6-248E32A2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52" y="5215592"/>
            <a:ext cx="910889" cy="8978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C14151-231F-BE7B-6ADB-2BD18B506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573" y="5202106"/>
            <a:ext cx="910889" cy="9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E382-2920-4073-F832-3D1F0FF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การเขียนโปรแกรมจัดการ </a:t>
            </a:r>
            <a:r>
              <a:rPr lang="en-US" dirty="0"/>
              <a:t>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AC5B9-06FF-277D-AC3C-0974473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B3D1D-36CC-CEA4-C941-797A6E50BD96}"/>
              </a:ext>
            </a:extLst>
          </p:cNvPr>
          <p:cNvSpPr txBox="1"/>
          <p:nvPr/>
        </p:nvSpPr>
        <p:spPr>
          <a:xfrm>
            <a:off x="891896" y="3660807"/>
            <a:ext cx="355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ปุ่ม</a:t>
            </a:r>
            <a:r>
              <a:rPr lang="en-US" sz="2800" dirty="0"/>
              <a:t> Toggle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34361-D2BF-BDC6-2949-ECF0C231D27C}"/>
              </a:ext>
            </a:extLst>
          </p:cNvPr>
          <p:cNvSpPr txBox="1"/>
          <p:nvPr/>
        </p:nvSpPr>
        <p:spPr>
          <a:xfrm>
            <a:off x="891896" y="1919231"/>
            <a:ext cx="355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ปุ่มปกติ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F6310-4B00-BB3F-D299-38C9CB102E45}"/>
              </a:ext>
            </a:extLst>
          </p:cNvPr>
          <p:cNvSpPr txBox="1"/>
          <p:nvPr/>
        </p:nvSpPr>
        <p:spPr>
          <a:xfrm>
            <a:off x="891895" y="2442451"/>
            <a:ext cx="10591209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ui_btn1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เมื่อกดปุ่ม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ui_btn1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 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แสดงข้อความใน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Serial Monitor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LV_EVENT_CLICKED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A9A3-01F1-37B2-FB5D-F5ED6B87E22D}"/>
              </a:ext>
            </a:extLst>
          </p:cNvPr>
          <p:cNvSpPr txBox="1"/>
          <p:nvPr/>
        </p:nvSpPr>
        <p:spPr>
          <a:xfrm>
            <a:off x="891896" y="4184027"/>
            <a:ext cx="1059121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ui_led_switch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เมื่อกดปุ่ม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ui_led_switch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lv_obj_has_state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ui_led_switch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อยู่ใน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State CHECKED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หรือไม่ ถ้าใช่ให้...</a:t>
            </a:r>
            <a:endParaRPr lang="th-TH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LED_Y_PIN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เปิด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LED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LED_Y_PIN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ปิด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LED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LV_EVENT_VALUE_CHANGED,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1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282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supermarket</vt:lpstr>
      <vt:lpstr>Office Theme</vt:lpstr>
      <vt:lpstr>การใช้งานปุ่มกด (Button)</vt:lpstr>
      <vt:lpstr>รูปแบบปุ่ม</vt:lpstr>
      <vt:lpstr>การเขียนโปรแกรมจัดการ Event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65</cp:revision>
  <dcterms:created xsi:type="dcterms:W3CDTF">2023-12-06T19:07:44Z</dcterms:created>
  <dcterms:modified xsi:type="dcterms:W3CDTF">2023-12-09T17:33:03Z</dcterms:modified>
</cp:coreProperties>
</file>