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69" r:id="rId4"/>
    <p:sldId id="270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700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การใช้สวิตช์ </a:t>
            </a:r>
            <a:r>
              <a:rPr lang="en-US" sz="7200" dirty="0">
                <a:solidFill>
                  <a:srgbClr val="2ECC71"/>
                </a:solidFill>
              </a:rPr>
              <a:t>(Switch)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09187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การสร้าง </a:t>
            </a:r>
            <a:r>
              <a:rPr lang="en-US" sz="4000" dirty="0">
                <a:solidFill>
                  <a:srgbClr val="F1C40F"/>
                </a:solidFill>
              </a:rPr>
              <a:t>Switch, </a:t>
            </a:r>
            <a:r>
              <a:rPr lang="th-TH" sz="4000" dirty="0">
                <a:solidFill>
                  <a:srgbClr val="F1C40F"/>
                </a:solidFill>
              </a:rPr>
              <a:t>การเปลี่ยนรูปแบบสวิตช์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การรับค่าจากสวิตช์</a:t>
            </a:r>
            <a:endParaRPr lang="en-US" sz="4000" dirty="0">
              <a:solidFill>
                <a:srgbClr val="F1C40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1313448" y="3353003"/>
            <a:ext cx="4755127" cy="30289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7EBF6-3279-16E7-50D9-75CC54989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706" y="3865245"/>
            <a:ext cx="2939414" cy="20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C676AC-A5DC-B9EB-A66D-54C5FB3B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ส่วนประกอบของสวิตช์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55CF8-ED14-D956-E2C5-FC0038CD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D9416A-9E87-421A-7AAA-B8510C03EA32}"/>
              </a:ext>
            </a:extLst>
          </p:cNvPr>
          <p:cNvGrpSpPr/>
          <p:nvPr/>
        </p:nvGrpSpPr>
        <p:grpSpPr>
          <a:xfrm>
            <a:off x="802871" y="2057097"/>
            <a:ext cx="7549478" cy="3424410"/>
            <a:chOff x="213591" y="1841227"/>
            <a:chExt cx="7549478" cy="34244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A8F7139-437A-40B8-2B97-82509C9832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190" t="32775" r="61270" b="47235"/>
            <a:stretch/>
          </p:blipFill>
          <p:spPr>
            <a:xfrm>
              <a:off x="2501687" y="2942315"/>
              <a:ext cx="3836188" cy="2323322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31E3C37-8A0E-EF29-D0FC-157FF7CED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000" y="2836506"/>
              <a:ext cx="1216090" cy="93279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E0EAF3-DB91-1A9F-1B98-AC3F12039B30}"/>
                </a:ext>
              </a:extLst>
            </p:cNvPr>
            <p:cNvSpPr txBox="1"/>
            <p:nvPr/>
          </p:nvSpPr>
          <p:spPr>
            <a:xfrm>
              <a:off x="6550090" y="2357540"/>
              <a:ext cx="12129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Knob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CF6341-1F87-8FFB-56A2-76B05180E051}"/>
                </a:ext>
              </a:extLst>
            </p:cNvPr>
            <p:cNvSpPr txBox="1"/>
            <p:nvPr/>
          </p:nvSpPr>
          <p:spPr>
            <a:xfrm>
              <a:off x="213591" y="2746347"/>
              <a:ext cx="192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/>
                <a:t>Indicator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911E876-1799-C5EC-2133-86B281070930}"/>
                </a:ext>
              </a:extLst>
            </p:cNvPr>
            <p:cNvCxnSpPr>
              <a:cxnSpLocks/>
            </p:cNvCxnSpPr>
            <p:nvPr/>
          </p:nvCxnSpPr>
          <p:spPr>
            <a:xfrm>
              <a:off x="1782147" y="3209731"/>
              <a:ext cx="1134752" cy="71832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1738EF6-EBE8-5CB0-44C8-A0BD860AFAC0}"/>
                </a:ext>
              </a:extLst>
            </p:cNvPr>
            <p:cNvCxnSpPr>
              <a:cxnSpLocks/>
            </p:cNvCxnSpPr>
            <p:nvPr/>
          </p:nvCxnSpPr>
          <p:spPr>
            <a:xfrm>
              <a:off x="2575249" y="2357540"/>
              <a:ext cx="286208" cy="98125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1AECE3-27C2-6A2C-0DAD-62E5F5EFB5AD}"/>
                </a:ext>
              </a:extLst>
            </p:cNvPr>
            <p:cNvSpPr txBox="1"/>
            <p:nvPr/>
          </p:nvSpPr>
          <p:spPr>
            <a:xfrm>
              <a:off x="1177754" y="1841227"/>
              <a:ext cx="192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/>
                <a:t>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10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AA9C-7E95-CE81-D2D0-89EF2C00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โค้ดรับค่าการกดสวิตช์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A45BF-2184-A9BF-FAF3-E78E22E3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80B1C-9710-1438-D325-D3ACB4D47AE2}"/>
              </a:ext>
            </a:extLst>
          </p:cNvPr>
          <p:cNvSpPr txBox="1"/>
          <p:nvPr/>
        </p:nvSpPr>
        <p:spPr>
          <a:xfrm>
            <a:off x="996042" y="2220314"/>
            <a:ext cx="9706169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lv_obj_add_event_cb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lv_event_t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เมื่อกด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ui_switch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lv_obj_has_state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LV_STATE_CHECKED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ถ้าสวิตช์เปิด</a:t>
            </a:r>
            <a:endParaRPr lang="th-T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h-TH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// คำสั่งที่ต้องการให้ทำเมื่อสวิตช์เปิด</a:t>
            </a:r>
            <a:endParaRPr lang="th-T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h-T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th-TH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h-TH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คำสั่งที่ต้องการให้ทำเมื่อสวิตช์ปิด</a:t>
            </a:r>
            <a:endParaRPr lang="th-T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h-T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th-T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LV_EVENT_VALUE_CHANGED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37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8397-4A2C-B8F0-E815-F6DC283D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โค้ดกำหนดสถานะสวิตช์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25EE86-CF94-3DAB-2382-DFD1E45F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FD418-410F-F82F-68A2-CAFCF771C13C}"/>
              </a:ext>
            </a:extLst>
          </p:cNvPr>
          <p:cNvSpPr txBox="1"/>
          <p:nvPr/>
        </p:nvSpPr>
        <p:spPr>
          <a:xfrm>
            <a:off x="912066" y="2170185"/>
            <a:ext cx="8903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>
                <a:latin typeface="+mj-lt"/>
              </a:rPr>
              <a:t>การสั่งให้สวิตช์ </a:t>
            </a:r>
            <a:r>
              <a:rPr lang="en-US" sz="2800" dirty="0" err="1">
                <a:latin typeface="+mj-lt"/>
              </a:rPr>
              <a:t>ui_switch</a:t>
            </a:r>
            <a:r>
              <a:rPr lang="en-US" sz="2800" dirty="0">
                <a:latin typeface="+mj-lt"/>
              </a:rPr>
              <a:t> </a:t>
            </a:r>
            <a:r>
              <a:rPr lang="th-TH" sz="2800" dirty="0">
                <a:latin typeface="+mj-lt"/>
              </a:rPr>
              <a:t>มีสถานะเป็น </a:t>
            </a:r>
            <a:r>
              <a:rPr lang="th-TH" sz="2800" dirty="0">
                <a:solidFill>
                  <a:srgbClr val="2ECC71"/>
                </a:solidFill>
                <a:latin typeface="+mj-lt"/>
              </a:rPr>
              <a:t>เปิด</a:t>
            </a:r>
            <a:endParaRPr lang="en-US" sz="2800" dirty="0">
              <a:solidFill>
                <a:srgbClr val="2ECC7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41DF4-9D7A-01DC-505D-6B557FE133B1}"/>
              </a:ext>
            </a:extLst>
          </p:cNvPr>
          <p:cNvSpPr txBox="1"/>
          <p:nvPr/>
        </p:nvSpPr>
        <p:spPr>
          <a:xfrm>
            <a:off x="912065" y="4216701"/>
            <a:ext cx="8903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>
                <a:latin typeface="+mj-lt"/>
              </a:rPr>
              <a:t>การสั่งให้สวิตช์ </a:t>
            </a:r>
            <a:r>
              <a:rPr lang="en-US" sz="2800" dirty="0" err="1">
                <a:latin typeface="+mj-lt"/>
              </a:rPr>
              <a:t>ui_switch</a:t>
            </a:r>
            <a:r>
              <a:rPr lang="en-US" sz="2800" dirty="0">
                <a:latin typeface="+mj-lt"/>
              </a:rPr>
              <a:t> </a:t>
            </a:r>
            <a:r>
              <a:rPr lang="th-TH" sz="2800" dirty="0">
                <a:latin typeface="+mj-lt"/>
              </a:rPr>
              <a:t>มีสถานะเป็น </a:t>
            </a:r>
            <a:r>
              <a:rPr lang="th-TH" sz="2800" dirty="0">
                <a:solidFill>
                  <a:srgbClr val="FF0000"/>
                </a:solidFill>
                <a:latin typeface="+mj-lt"/>
              </a:rPr>
              <a:t>ปิด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C2048-65D2-0EC7-6162-B945B5938260}"/>
              </a:ext>
            </a:extLst>
          </p:cNvPr>
          <p:cNvSpPr txBox="1"/>
          <p:nvPr/>
        </p:nvSpPr>
        <p:spPr>
          <a:xfrm>
            <a:off x="1014702" y="2693405"/>
            <a:ext cx="703761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lv_obj_add_state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LV_STATE_CHECKED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61F6C-AC3F-4399-0EAF-08A8D77464A4}"/>
              </a:ext>
            </a:extLst>
          </p:cNvPr>
          <p:cNvSpPr txBox="1"/>
          <p:nvPr/>
        </p:nvSpPr>
        <p:spPr>
          <a:xfrm>
            <a:off x="1014702" y="4737622"/>
            <a:ext cx="703761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lv_obj_clear_state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ui_switch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LV_STATE_CHECKED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3EAEE7-07F0-E79C-DDCC-56007316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98029"/>
            <a:ext cx="1153711" cy="6169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602693-B790-4CC8-70D9-4CB73158F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956019"/>
            <a:ext cx="1153712" cy="6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Words>213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supermarket</vt:lpstr>
      <vt:lpstr>Office Theme</vt:lpstr>
      <vt:lpstr>การใช้สวิตช์ (Switch)</vt:lpstr>
      <vt:lpstr>ส่วนประกอบของสวิตช์</vt:lpstr>
      <vt:lpstr>โค้ดรับค่าการกดสวิตช์</vt:lpstr>
      <vt:lpstr>โค้ดกำหนดสถานะสวิตช์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Sonthaya Nongnuch</dc:creator>
  <cp:lastModifiedBy>Sonthaya Nongnuch</cp:lastModifiedBy>
  <cp:revision>72</cp:revision>
  <dcterms:created xsi:type="dcterms:W3CDTF">2023-12-06T19:07:44Z</dcterms:created>
  <dcterms:modified xsi:type="dcterms:W3CDTF">2023-12-11T19:30:31Z</dcterms:modified>
</cp:coreProperties>
</file>