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6"/>
  </p:notesMasterIdLst>
  <p:handoutMasterIdLst>
    <p:handoutMasterId r:id="rId7"/>
  </p:handoutMasterIdLst>
  <p:sldIdLst>
    <p:sldId id="256" r:id="rId2"/>
    <p:sldId id="268" r:id="rId3"/>
    <p:sldId id="270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การสร้างหลอดไฟด้วย </a:t>
            </a:r>
            <a:r>
              <a:rPr lang="en-US" sz="7200" dirty="0">
                <a:solidFill>
                  <a:srgbClr val="2ECC71"/>
                </a:solidFill>
              </a:rPr>
              <a:t>Panel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การสร้างหลอดไฟ</a:t>
            </a:r>
            <a:r>
              <a:rPr lang="en-US" sz="4000" dirty="0">
                <a:solidFill>
                  <a:srgbClr val="F1C40F"/>
                </a:solidFill>
              </a:rPr>
              <a:t>,</a:t>
            </a:r>
            <a:r>
              <a:rPr lang="th-TH" sz="4000" dirty="0">
                <a:solidFill>
                  <a:srgbClr val="F1C40F"/>
                </a:solidFill>
              </a:rPr>
              <a:t> รูปแบบหลอดไฟ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การเขียนโค้ดเปิด-ปิด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313448" y="3353003"/>
            <a:ext cx="4755127" cy="3028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25DE2-B0C0-B93B-6A93-61BD8DC05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705" y="3867384"/>
            <a:ext cx="2949575" cy="20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C676AC-A5DC-B9EB-A66D-54C5FB3B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</a:t>
            </a:r>
            <a:r>
              <a:rPr lang="th-TH" dirty="0"/>
              <a:t> และการประยุกต์ใช้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55CF8-ED14-D956-E2C5-FC0038CD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C3E5E-DDB9-5BBF-F511-EA7C0E4F26B4}"/>
              </a:ext>
            </a:extLst>
          </p:cNvPr>
          <p:cNvSpPr txBox="1"/>
          <p:nvPr/>
        </p:nvSpPr>
        <p:spPr>
          <a:xfrm>
            <a:off x="1045029" y="1950098"/>
            <a:ext cx="10077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ECC71"/>
                </a:solidFill>
              </a:rPr>
              <a:t>Panel</a:t>
            </a:r>
            <a:r>
              <a:rPr lang="en-US" sz="2800" dirty="0"/>
              <a:t> </a:t>
            </a:r>
            <a:r>
              <a:rPr lang="th-TH" sz="2800" dirty="0"/>
              <a:t>คือ </a:t>
            </a:r>
            <a:r>
              <a:rPr lang="en-US" sz="2800" dirty="0"/>
              <a:t>Widget </a:t>
            </a:r>
            <a:r>
              <a:rPr lang="th-TH" sz="2800" dirty="0"/>
              <a:t>พื้นที่ฐานที่สุดที่ใช้สร้าง </a:t>
            </a:r>
            <a:r>
              <a:rPr lang="en-US" sz="2800" dirty="0"/>
              <a:t>Widget </a:t>
            </a:r>
            <a:r>
              <a:rPr lang="th-TH" sz="2800" dirty="0"/>
              <a:t>อื่น ๆ จัดกลุ่มของวัตถุบนหน้าจอ หรือใช้สร้างรูปทรงพื้นฐาน สี่เหลี่ยม วงกลม ได้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E778F-6443-46FE-A5D7-612E8472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19" y="2904205"/>
            <a:ext cx="4240987" cy="29522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DA725D-B47D-47F7-14CF-A90C6D4F61BE}"/>
              </a:ext>
            </a:extLst>
          </p:cNvPr>
          <p:cNvCxnSpPr>
            <a:cxnSpLocks/>
          </p:cNvCxnSpPr>
          <p:nvPr/>
        </p:nvCxnSpPr>
        <p:spPr>
          <a:xfrm flipH="1">
            <a:off x="8640147" y="3672048"/>
            <a:ext cx="722465" cy="4334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DF2E2-F47B-EE40-0683-98D241DD77C3}"/>
              </a:ext>
            </a:extLst>
          </p:cNvPr>
          <p:cNvCxnSpPr>
            <a:cxnSpLocks/>
          </p:cNvCxnSpPr>
          <p:nvPr/>
        </p:nvCxnSpPr>
        <p:spPr>
          <a:xfrm flipH="1" flipV="1">
            <a:off x="8705461" y="4380349"/>
            <a:ext cx="657151" cy="2458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11F9C4-B453-CEDD-D426-54ED7DC7D3CB}"/>
              </a:ext>
            </a:extLst>
          </p:cNvPr>
          <p:cNvSpPr txBox="1"/>
          <p:nvPr/>
        </p:nvSpPr>
        <p:spPr>
          <a:xfrm>
            <a:off x="9429489" y="3496462"/>
            <a:ext cx="19314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dirty="0"/>
              <a:t>กำหนดรูปแบบหลอดไฟเมื่อหลอดไฟดับ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33E341-A178-0040-4B2E-EA0CB55B62F3}"/>
              </a:ext>
            </a:extLst>
          </p:cNvPr>
          <p:cNvSpPr txBox="1"/>
          <p:nvPr/>
        </p:nvSpPr>
        <p:spPr>
          <a:xfrm>
            <a:off x="9429489" y="4510845"/>
            <a:ext cx="19314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dirty="0"/>
              <a:t>กำหนดรูปแบบหลอดไฟเมื่อหลอดไฟติด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0DC734-F2C8-26CC-5F3C-1BB0684F5142}"/>
              </a:ext>
            </a:extLst>
          </p:cNvPr>
          <p:cNvSpPr txBox="1"/>
          <p:nvPr/>
        </p:nvSpPr>
        <p:spPr>
          <a:xfrm>
            <a:off x="1045028" y="2924237"/>
            <a:ext cx="59715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ECC71"/>
                </a:solidFill>
              </a:rPr>
              <a:t>Panel</a:t>
            </a:r>
            <a:r>
              <a:rPr lang="en-US" sz="2800" dirty="0"/>
              <a:t> </a:t>
            </a:r>
            <a:r>
              <a:rPr lang="th-TH" sz="2800" dirty="0"/>
              <a:t>สร้างเป็นหลอดไฟได้โดยกำหนดขอบโค้งให้เป็นรูปทรงของหลอดไฟตามต้องการ เปลี่ยนรูปแบบขณะไฟติดและดับโดยกำหนดใน </a:t>
            </a:r>
            <a:r>
              <a:rPr lang="en-US" sz="2800" dirty="0"/>
              <a:t>State: DEFAULT </a:t>
            </a:r>
            <a:r>
              <a:rPr lang="th-TH" sz="2800" dirty="0"/>
              <a:t>และ </a:t>
            </a:r>
            <a:r>
              <a:rPr lang="en-US" sz="2800" dirty="0"/>
              <a:t>CHECKED </a:t>
            </a:r>
            <a:r>
              <a:rPr lang="th-TH" sz="2800" dirty="0"/>
              <a:t>ให้แตกต่างกัน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61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8397-4A2C-B8F0-E815-F6DC283D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โค้ดกำหนดสถานะหลอดไฟ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5EE86-CF94-3DAB-2382-DFD1E45F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FD418-410F-F82F-68A2-CAFCF771C13C}"/>
              </a:ext>
            </a:extLst>
          </p:cNvPr>
          <p:cNvSpPr txBox="1"/>
          <p:nvPr/>
        </p:nvSpPr>
        <p:spPr>
          <a:xfrm>
            <a:off x="912066" y="2170185"/>
            <a:ext cx="8903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+mj-lt"/>
              </a:rPr>
              <a:t>การสั่งให้หลอดไฟ </a:t>
            </a:r>
            <a:r>
              <a:rPr lang="en-US" sz="2800" dirty="0" err="1">
                <a:latin typeface="+mj-lt"/>
              </a:rPr>
              <a:t>ui_pump</a:t>
            </a:r>
            <a:r>
              <a:rPr lang="en-US" sz="2800" dirty="0">
                <a:latin typeface="+mj-lt"/>
              </a:rPr>
              <a:t> </a:t>
            </a:r>
            <a:r>
              <a:rPr lang="th-TH" sz="2800" dirty="0">
                <a:latin typeface="+mj-lt"/>
              </a:rPr>
              <a:t>มีสถานะเป็น </a:t>
            </a:r>
            <a:r>
              <a:rPr lang="th-TH" sz="2800" dirty="0">
                <a:solidFill>
                  <a:srgbClr val="2ECC71"/>
                </a:solidFill>
                <a:latin typeface="+mj-lt"/>
              </a:rPr>
              <a:t>เปิด</a:t>
            </a:r>
            <a:endParaRPr lang="en-US" sz="2800" dirty="0">
              <a:solidFill>
                <a:srgbClr val="2ECC7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41DF4-9D7A-01DC-505D-6B557FE133B1}"/>
              </a:ext>
            </a:extLst>
          </p:cNvPr>
          <p:cNvSpPr txBox="1"/>
          <p:nvPr/>
        </p:nvSpPr>
        <p:spPr>
          <a:xfrm>
            <a:off x="912065" y="4216701"/>
            <a:ext cx="8903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+mj-lt"/>
              </a:rPr>
              <a:t>การสั่งให้หลอดไฟ </a:t>
            </a:r>
            <a:r>
              <a:rPr lang="en-US" sz="2800" dirty="0" err="1">
                <a:latin typeface="+mj-lt"/>
              </a:rPr>
              <a:t>ui_pump</a:t>
            </a:r>
            <a:r>
              <a:rPr lang="en-US" sz="2800" dirty="0">
                <a:latin typeface="+mj-lt"/>
              </a:rPr>
              <a:t> </a:t>
            </a:r>
            <a:r>
              <a:rPr lang="th-TH" sz="2800" dirty="0">
                <a:latin typeface="+mj-lt"/>
              </a:rPr>
              <a:t>สถานะเป็น </a:t>
            </a:r>
            <a:r>
              <a:rPr lang="th-TH" sz="2800" dirty="0">
                <a:solidFill>
                  <a:srgbClr val="FF0000"/>
                </a:solidFill>
                <a:latin typeface="+mj-lt"/>
              </a:rPr>
              <a:t>ปิด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C2048-65D2-0EC7-6162-B945B5938260}"/>
              </a:ext>
            </a:extLst>
          </p:cNvPr>
          <p:cNvSpPr txBox="1"/>
          <p:nvPr/>
        </p:nvSpPr>
        <p:spPr>
          <a:xfrm>
            <a:off x="1014702" y="2693405"/>
            <a:ext cx="703761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LV_STATE_CHECKED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61F6C-AC3F-4399-0EAF-08A8D77464A4}"/>
              </a:ext>
            </a:extLst>
          </p:cNvPr>
          <p:cNvSpPr txBox="1"/>
          <p:nvPr/>
        </p:nvSpPr>
        <p:spPr>
          <a:xfrm>
            <a:off x="1014702" y="4737622"/>
            <a:ext cx="703761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lv_obj_clear_state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LV_STATE_CHECKED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78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2434</TotalTime>
  <Words>179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supermarket</vt:lpstr>
      <vt:lpstr>Office Theme</vt:lpstr>
      <vt:lpstr>การสร้างหลอดไฟด้วย Panel</vt:lpstr>
      <vt:lpstr>Panel และการประยุกต์ใช้</vt:lpstr>
      <vt:lpstr>โค้ดกำหนดสถานะหลอดไฟ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Sonthaya Nongnuch</dc:creator>
  <cp:lastModifiedBy>Sonthaya Nongnuch</cp:lastModifiedBy>
  <cp:revision>76</cp:revision>
  <dcterms:created xsi:type="dcterms:W3CDTF">2023-12-06T19:07:44Z</dcterms:created>
  <dcterms:modified xsi:type="dcterms:W3CDTF">2023-12-12T04:42:23Z</dcterms:modified>
</cp:coreProperties>
</file>