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9"/>
  </p:notesMasterIdLst>
  <p:handoutMasterIdLst>
    <p:handoutMasterId r:id="rId10"/>
  </p:handoutMasterIdLst>
  <p:sldIdLst>
    <p:sldId id="256" r:id="rId2"/>
    <p:sldId id="260" r:id="rId3"/>
    <p:sldId id="276" r:id="rId4"/>
    <p:sldId id="277" r:id="rId5"/>
    <p:sldId id="278" r:id="rId6"/>
    <p:sldId id="279" r:id="rId7"/>
    <p:sldId id="267" r:id="rId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FF"/>
    <a:srgbClr val="3498DB"/>
    <a:srgbClr val="E8362D"/>
    <a:srgbClr val="00979C"/>
    <a:srgbClr val="F1C40F"/>
    <a:srgbClr val="2EC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212FE9-E08C-789E-C682-52C27FF1A0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704AE-DE20-6237-FE38-3780795A56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17036-57F0-4033-878B-2A84741E291F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12100-3A00-B3B7-79E4-6C88E0A480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FA2D7-A351-1075-F0AC-FC5E617F17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0447-A75B-4BF3-841E-F69293135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3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50401-2409-4A51-A751-C814B6470FB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1EAF-3629-45E0-8C7F-C3A565E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9085-C9BC-F555-C9F7-69E6E4481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AAD0-853B-ECB9-2632-4F795AE58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A44D-EAE0-F4CD-4514-647D8994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41E-8961-455E-BE3D-52DCFD182BCA}" type="datetime1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6714-F2E1-2667-C221-55553C2C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331D-6617-F90D-D5F5-1113F74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B57E-4490-9568-2968-47610DEE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34CE2-66D0-1441-EA25-4C8B1D669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99B0-81F6-8CC4-0973-63924307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D7CF-C4A7-47BC-8CA0-A2423BD6B414}" type="datetime1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6B5C-77FA-A92A-491E-C47B60C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737E-2C0F-CC7C-0A06-E319D1D5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8015D-A39A-0E68-18BB-B8E4DE2B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5264-E204-4C1A-2803-A35C8AE3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7D497-7602-3B3A-FACC-984F7E0B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7ED-9AA1-4792-8B84-4E6B933EF180}" type="datetime1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DA14-1035-A1FD-2062-B398C3B0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9EAF-15D2-4036-A152-C80263DE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3ED2-FAA6-220D-0F82-EA4BBE4F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29D8-F440-5F6A-292C-CDEA103E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053D-C89E-E776-BA75-5D1CB9C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2F41-2D04-40FF-B725-8597E0E2AF28}" type="datetime1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4581-E965-83D2-2EC9-C538FD85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DB0E4-4185-AA74-4239-63018C92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C838-8650-1DF7-25C1-8092E799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F1CD-1ECD-511C-CA74-D798D4B79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BB07-B2F2-80E3-D1B6-018ACC8C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906A-C844-4743-B9CD-73C2EEC07552}" type="datetime1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85F6B-C4BF-4C8A-7703-C48F6AC2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7102-1C5E-F89E-29A1-43F7065F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B5FA-0E46-040F-2277-13781581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BD15-F12D-C14B-742A-CAAEFB1BF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C1606-9E14-861E-28B4-FE320EC7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7EFFA-010F-C6F3-DB21-1B20A193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4E3-7771-46FC-A485-5D5B60EDE7C4}" type="datetime1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7A78E-0082-5347-5672-6C579F8A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FF3F-ED5D-D12D-DD4C-788A6B8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51B4-B1D9-6BF5-9F69-D9561521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6C77-445E-24F9-08E8-57D5F6B1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C510-4E03-7734-D082-F8B33417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B6EA3-E128-4076-EA5B-6BAEBF921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A46A9-319D-B66B-275B-ABBF66B18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71FC0-884F-A3CC-D4BB-2C2F70D7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7EB-A95B-4C9B-B5CA-832534FE81AF}" type="datetime1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5E603-637E-DD54-8612-C5E2EE9E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7E6F-FE7A-B638-E80D-93CE2A87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E2BBE26-E770-B849-AC57-180D4F8E1B47}"/>
              </a:ext>
            </a:extLst>
          </p:cNvPr>
          <p:cNvSpPr/>
          <p:nvPr userDrawn="1"/>
        </p:nvSpPr>
        <p:spPr>
          <a:xfrm rot="5400000">
            <a:off x="3708617" y="-3520859"/>
            <a:ext cx="840943" cy="82772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6A07A-7891-EF80-BBAD-E4EF29D6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36525"/>
            <a:ext cx="11141364" cy="10457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64968-8B6F-4A42-2B29-72426134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307F-0EB1-4E56-82DB-1BD3F33DAE22}" type="datetime1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994D-C797-C88E-D7B3-8711098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98117-34BD-B190-4375-0C1B074A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00DA8-BE70-51DC-801D-7F3D135D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347-3E15-4228-ACD1-FA410F03C88A}" type="datetime1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76AE2-AE83-628D-6A7C-2BFA7C75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686D6-32FD-5DBA-C796-373B7090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BE93-BAEF-5E5E-5EB0-B662E178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39A0-A206-2DF7-364A-1CDC33A4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08038-5DAC-A788-7FBD-A1BF72A0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F37E9-746F-B78E-1671-991A1E9C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4112-A496-4654-828C-C3F1F14531A1}" type="datetime1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67DC6-FD50-AA1B-8306-AD5AD643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540E-EF6A-E970-D2AD-710EF50D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67D3-8A16-CEC2-29A1-53B9F400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053E5-83AA-E7ED-045E-31E9CC089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9DF34-B2F0-8E9D-3C51-DAC9CA18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98A2-1227-029F-7AB9-465E813E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06F9-3F6B-430D-AD7B-9113A06E2545}" type="datetime1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25A6-038A-CAFC-3C05-4BBBADBE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994DE-B83C-4F95-9EFF-B0759C65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069B683-F4CE-E2C6-CC75-D4FD169832BA}"/>
              </a:ext>
            </a:extLst>
          </p:cNvPr>
          <p:cNvSpPr/>
          <p:nvPr userDrawn="1"/>
        </p:nvSpPr>
        <p:spPr>
          <a:xfrm rot="8100000">
            <a:off x="11250661" y="6277768"/>
            <a:ext cx="1390650" cy="678163"/>
          </a:xfrm>
          <a:prstGeom prst="triangl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B3DC4A-568C-19CF-5A93-5D70FE3235E0}"/>
              </a:ext>
            </a:extLst>
          </p:cNvPr>
          <p:cNvSpPr/>
          <p:nvPr userDrawn="1"/>
        </p:nvSpPr>
        <p:spPr>
          <a:xfrm>
            <a:off x="10945996" y="6244155"/>
            <a:ext cx="537110" cy="537110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5A6B00-1755-83FF-C98B-A62ED31E602B}"/>
              </a:ext>
            </a:extLst>
          </p:cNvPr>
          <p:cNvSpPr/>
          <p:nvPr userDrawn="1"/>
        </p:nvSpPr>
        <p:spPr>
          <a:xfrm>
            <a:off x="-9236" y="-101599"/>
            <a:ext cx="12201235" cy="2189017"/>
          </a:xfrm>
          <a:custGeom>
            <a:avLst/>
            <a:gdLst>
              <a:gd name="connsiteX0" fmla="*/ 415636 w 12533745"/>
              <a:gd name="connsiteY0" fmla="*/ 2244436 h 2650836"/>
              <a:gd name="connsiteX1" fmla="*/ 4701309 w 12533745"/>
              <a:gd name="connsiteY1" fmla="*/ 692727 h 2650836"/>
              <a:gd name="connsiteX2" fmla="*/ 9827490 w 12533745"/>
              <a:gd name="connsiteY2" fmla="*/ 277091 h 2650836"/>
              <a:gd name="connsiteX3" fmla="*/ 12459854 w 12533745"/>
              <a:gd name="connsiteY3" fmla="*/ 1209963 h 2650836"/>
              <a:gd name="connsiteX4" fmla="*/ 12533745 w 12533745"/>
              <a:gd name="connsiteY4" fmla="*/ 0 h 2650836"/>
              <a:gd name="connsiteX5" fmla="*/ 0 w 12533745"/>
              <a:gd name="connsiteY5" fmla="*/ 64654 h 2650836"/>
              <a:gd name="connsiteX6" fmla="*/ 129309 w 12533745"/>
              <a:gd name="connsiteY6" fmla="*/ 2650836 h 2650836"/>
              <a:gd name="connsiteX7" fmla="*/ 415636 w 12533745"/>
              <a:gd name="connsiteY7" fmla="*/ 2244436 h 2650836"/>
              <a:gd name="connsiteX0" fmla="*/ 415636 w 12533745"/>
              <a:gd name="connsiteY0" fmla="*/ 2244436 h 2244436"/>
              <a:gd name="connsiteX1" fmla="*/ 4701309 w 12533745"/>
              <a:gd name="connsiteY1" fmla="*/ 692727 h 2244436"/>
              <a:gd name="connsiteX2" fmla="*/ 9827490 w 12533745"/>
              <a:gd name="connsiteY2" fmla="*/ 277091 h 2244436"/>
              <a:gd name="connsiteX3" fmla="*/ 12459854 w 12533745"/>
              <a:gd name="connsiteY3" fmla="*/ 1209963 h 2244436"/>
              <a:gd name="connsiteX4" fmla="*/ 12533745 w 12533745"/>
              <a:gd name="connsiteY4" fmla="*/ 0 h 2244436"/>
              <a:gd name="connsiteX5" fmla="*/ 0 w 12533745"/>
              <a:gd name="connsiteY5" fmla="*/ 64654 h 2244436"/>
              <a:gd name="connsiteX6" fmla="*/ 415636 w 12533745"/>
              <a:gd name="connsiteY6" fmla="*/ 2244436 h 2244436"/>
              <a:gd name="connsiteX0" fmla="*/ 249381 w 12533745"/>
              <a:gd name="connsiteY0" fmla="*/ 2336800 h 2336800"/>
              <a:gd name="connsiteX1" fmla="*/ 4701309 w 12533745"/>
              <a:gd name="connsiteY1" fmla="*/ 692727 h 2336800"/>
              <a:gd name="connsiteX2" fmla="*/ 9827490 w 12533745"/>
              <a:gd name="connsiteY2" fmla="*/ 277091 h 2336800"/>
              <a:gd name="connsiteX3" fmla="*/ 12459854 w 12533745"/>
              <a:gd name="connsiteY3" fmla="*/ 1209963 h 2336800"/>
              <a:gd name="connsiteX4" fmla="*/ 12533745 w 12533745"/>
              <a:gd name="connsiteY4" fmla="*/ 0 h 2336800"/>
              <a:gd name="connsiteX5" fmla="*/ 0 w 12533745"/>
              <a:gd name="connsiteY5" fmla="*/ 64654 h 2336800"/>
              <a:gd name="connsiteX6" fmla="*/ 249381 w 12533745"/>
              <a:gd name="connsiteY6" fmla="*/ 2336800 h 2336800"/>
              <a:gd name="connsiteX0" fmla="*/ 0 w 12284364"/>
              <a:gd name="connsiteY0" fmla="*/ 2336800 h 2336800"/>
              <a:gd name="connsiteX1" fmla="*/ 4451928 w 12284364"/>
              <a:gd name="connsiteY1" fmla="*/ 692727 h 2336800"/>
              <a:gd name="connsiteX2" fmla="*/ 9578109 w 12284364"/>
              <a:gd name="connsiteY2" fmla="*/ 277091 h 2336800"/>
              <a:gd name="connsiteX3" fmla="*/ 12210473 w 12284364"/>
              <a:gd name="connsiteY3" fmla="*/ 1209963 h 2336800"/>
              <a:gd name="connsiteX4" fmla="*/ 12284364 w 12284364"/>
              <a:gd name="connsiteY4" fmla="*/ 0 h 2336800"/>
              <a:gd name="connsiteX5" fmla="*/ 36947 w 12284364"/>
              <a:gd name="connsiteY5" fmla="*/ 184727 h 2336800"/>
              <a:gd name="connsiteX6" fmla="*/ 0 w 12284364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66254 h 2244436"/>
              <a:gd name="connsiteX6" fmla="*/ 18471 w 12302835"/>
              <a:gd name="connsiteY6" fmla="*/ 2244436 h 2244436"/>
              <a:gd name="connsiteX0" fmla="*/ 18471 w 12228944"/>
              <a:gd name="connsiteY0" fmla="*/ 2189017 h 2189017"/>
              <a:gd name="connsiteX1" fmla="*/ 4470399 w 12228944"/>
              <a:gd name="connsiteY1" fmla="*/ 637308 h 2189017"/>
              <a:gd name="connsiteX2" fmla="*/ 9578107 w 12228944"/>
              <a:gd name="connsiteY2" fmla="*/ 295563 h 2189017"/>
              <a:gd name="connsiteX3" fmla="*/ 12228944 w 12228944"/>
              <a:gd name="connsiteY3" fmla="*/ 1154544 h 2189017"/>
              <a:gd name="connsiteX4" fmla="*/ 12201235 w 12228944"/>
              <a:gd name="connsiteY4" fmla="*/ 0 h 2189017"/>
              <a:gd name="connsiteX5" fmla="*/ 0 w 12228944"/>
              <a:gd name="connsiteY5" fmla="*/ 110835 h 2189017"/>
              <a:gd name="connsiteX6" fmla="*/ 18471 w 12228944"/>
              <a:gd name="connsiteY6" fmla="*/ 2189017 h 2189017"/>
              <a:gd name="connsiteX0" fmla="*/ 18471 w 12201235"/>
              <a:gd name="connsiteY0" fmla="*/ 2189017 h 2189017"/>
              <a:gd name="connsiteX1" fmla="*/ 4470399 w 12201235"/>
              <a:gd name="connsiteY1" fmla="*/ 637308 h 2189017"/>
              <a:gd name="connsiteX2" fmla="*/ 9578107 w 12201235"/>
              <a:gd name="connsiteY2" fmla="*/ 295563 h 2189017"/>
              <a:gd name="connsiteX3" fmla="*/ 12191998 w 12201235"/>
              <a:gd name="connsiteY3" fmla="*/ 1163780 h 2189017"/>
              <a:gd name="connsiteX4" fmla="*/ 12201235 w 12201235"/>
              <a:gd name="connsiteY4" fmla="*/ 0 h 2189017"/>
              <a:gd name="connsiteX5" fmla="*/ 0 w 12201235"/>
              <a:gd name="connsiteY5" fmla="*/ 110835 h 2189017"/>
              <a:gd name="connsiteX6" fmla="*/ 18471 w 12201235"/>
              <a:gd name="connsiteY6" fmla="*/ 2189017 h 218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5" h="2189017">
                <a:moveTo>
                  <a:pt x="18471" y="2189017"/>
                </a:moveTo>
                <a:cubicBezTo>
                  <a:pt x="1502447" y="1640993"/>
                  <a:pt x="2524605" y="1037551"/>
                  <a:pt x="4470399" y="637308"/>
                </a:cubicBezTo>
                <a:cubicBezTo>
                  <a:pt x="6066750" y="294023"/>
                  <a:pt x="8291174" y="207818"/>
                  <a:pt x="9578107" y="295563"/>
                </a:cubicBezTo>
                <a:cubicBezTo>
                  <a:pt x="10865040" y="383308"/>
                  <a:pt x="11648593" y="683489"/>
                  <a:pt x="12191998" y="1163780"/>
                </a:cubicBezTo>
                <a:lnTo>
                  <a:pt x="12201235" y="0"/>
                </a:lnTo>
                <a:lnTo>
                  <a:pt x="0" y="110835"/>
                </a:lnTo>
                <a:lnTo>
                  <a:pt x="18471" y="2189017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9D0F17-5ADD-6289-C4F0-02BD244BE64F}"/>
              </a:ext>
            </a:extLst>
          </p:cNvPr>
          <p:cNvSpPr/>
          <p:nvPr userDrawn="1"/>
        </p:nvSpPr>
        <p:spPr>
          <a:xfrm>
            <a:off x="2882503" y="-17860"/>
            <a:ext cx="1397793" cy="1397793"/>
          </a:xfrm>
          <a:prstGeom prst="diamond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2BF1D1-BD6A-0BDA-C0E6-B54A90EB95ED}"/>
              </a:ext>
            </a:extLst>
          </p:cNvPr>
          <p:cNvSpPr/>
          <p:nvPr userDrawn="1"/>
        </p:nvSpPr>
        <p:spPr>
          <a:xfrm>
            <a:off x="-9237" y="-110836"/>
            <a:ext cx="12201238" cy="2466109"/>
          </a:xfrm>
          <a:custGeom>
            <a:avLst/>
            <a:gdLst>
              <a:gd name="connsiteX0" fmla="*/ 277091 w 12783128"/>
              <a:gd name="connsiteY0" fmla="*/ 1468581 h 1487054"/>
              <a:gd name="connsiteX1" fmla="*/ 1034473 w 12783128"/>
              <a:gd name="connsiteY1" fmla="*/ 581891 h 1487054"/>
              <a:gd name="connsiteX2" fmla="*/ 3205019 w 12783128"/>
              <a:gd name="connsiteY2" fmla="*/ 508000 h 1487054"/>
              <a:gd name="connsiteX3" fmla="*/ 10049164 w 12783128"/>
              <a:gd name="connsiteY3" fmla="*/ 147781 h 1487054"/>
              <a:gd name="connsiteX4" fmla="*/ 12681528 w 12783128"/>
              <a:gd name="connsiteY4" fmla="*/ 757381 h 1487054"/>
              <a:gd name="connsiteX5" fmla="*/ 12783128 w 12783128"/>
              <a:gd name="connsiteY5" fmla="*/ 9236 h 1487054"/>
              <a:gd name="connsiteX6" fmla="*/ 0 w 12783128"/>
              <a:gd name="connsiteY6" fmla="*/ 0 h 1487054"/>
              <a:gd name="connsiteX7" fmla="*/ 55419 w 12783128"/>
              <a:gd name="connsiteY7" fmla="*/ 1487054 h 1487054"/>
              <a:gd name="connsiteX8" fmla="*/ 277091 w 12783128"/>
              <a:gd name="connsiteY8" fmla="*/ 1468581 h 1487054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681528 w 12783128"/>
              <a:gd name="connsiteY3" fmla="*/ 757381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469092 w 12783128"/>
              <a:gd name="connsiteY3" fmla="*/ 812800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55419 w 12469092"/>
              <a:gd name="connsiteY6" fmla="*/ 1487054 h 2041236"/>
              <a:gd name="connsiteX7" fmla="*/ 258618 w 12469092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258618 w 12469092"/>
              <a:gd name="connsiteY6" fmla="*/ 2041236 h 2041236"/>
              <a:gd name="connsiteX0" fmla="*/ 101600 w 12312074"/>
              <a:gd name="connsiteY0" fmla="*/ 2041236 h 2041236"/>
              <a:gd name="connsiteX1" fmla="*/ 2586182 w 12312074"/>
              <a:gd name="connsiteY1" fmla="*/ 387927 h 2041236"/>
              <a:gd name="connsiteX2" fmla="*/ 10030692 w 12312074"/>
              <a:gd name="connsiteY2" fmla="*/ 286327 h 2041236"/>
              <a:gd name="connsiteX3" fmla="*/ 12312074 w 12312074"/>
              <a:gd name="connsiteY3" fmla="*/ 812800 h 2041236"/>
              <a:gd name="connsiteX4" fmla="*/ 12302837 w 12312074"/>
              <a:gd name="connsiteY4" fmla="*/ 0 h 2041236"/>
              <a:gd name="connsiteX5" fmla="*/ 0 w 12312074"/>
              <a:gd name="connsiteY5" fmla="*/ 120073 h 2041236"/>
              <a:gd name="connsiteX6" fmla="*/ 101600 w 123120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64654 w 12210474"/>
              <a:gd name="connsiteY5" fmla="*/ 175491 h 2041236"/>
              <a:gd name="connsiteX6" fmla="*/ 0 w 122104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0 w 12210474"/>
              <a:gd name="connsiteY5" fmla="*/ 110836 h 2041236"/>
              <a:gd name="connsiteX6" fmla="*/ 0 w 12210474"/>
              <a:gd name="connsiteY6" fmla="*/ 2041236 h 2041236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864438 w 12210474"/>
              <a:gd name="connsiteY2" fmla="*/ 406400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8"/>
              <a:gd name="connsiteY0" fmla="*/ 2466109 h 2466109"/>
              <a:gd name="connsiteX1" fmla="*/ 3158837 w 12201238"/>
              <a:gd name="connsiteY1" fmla="*/ 683491 h 2466109"/>
              <a:gd name="connsiteX2" fmla="*/ 9864438 w 12201238"/>
              <a:gd name="connsiteY2" fmla="*/ 406400 h 2466109"/>
              <a:gd name="connsiteX3" fmla="*/ 12201238 w 12201238"/>
              <a:gd name="connsiteY3" fmla="*/ 1099127 h 2466109"/>
              <a:gd name="connsiteX4" fmla="*/ 12201237 w 12201238"/>
              <a:gd name="connsiteY4" fmla="*/ 0 h 2466109"/>
              <a:gd name="connsiteX5" fmla="*/ 0 w 12201238"/>
              <a:gd name="connsiteY5" fmla="*/ 110836 h 2466109"/>
              <a:gd name="connsiteX6" fmla="*/ 0 w 12201238"/>
              <a:gd name="connsiteY6" fmla="*/ 2466109 h 246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8" h="2466109">
                <a:moveTo>
                  <a:pt x="0" y="2466109"/>
                </a:moveTo>
                <a:cubicBezTo>
                  <a:pt x="153940" y="2176703"/>
                  <a:pt x="1514764" y="1026776"/>
                  <a:pt x="3158837" y="683491"/>
                </a:cubicBezTo>
                <a:cubicBezTo>
                  <a:pt x="4802910" y="340206"/>
                  <a:pt x="8357371" y="337127"/>
                  <a:pt x="9864438" y="406400"/>
                </a:cubicBezTo>
                <a:cubicBezTo>
                  <a:pt x="11371505" y="475673"/>
                  <a:pt x="11582401" y="609600"/>
                  <a:pt x="12201238" y="1099127"/>
                </a:cubicBezTo>
                <a:cubicBezTo>
                  <a:pt x="12201238" y="732751"/>
                  <a:pt x="12201237" y="366376"/>
                  <a:pt x="12201237" y="0"/>
                </a:cubicBezTo>
                <a:lnTo>
                  <a:pt x="0" y="110836"/>
                </a:lnTo>
                <a:lnTo>
                  <a:pt x="0" y="2466109"/>
                </a:lnTo>
                <a:close/>
              </a:path>
            </a:pathLst>
          </a:cu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6F922-54E5-C9D9-E75B-9FB7C023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A5C8F-164D-7E1D-EF92-07DBF719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43CF-10DD-AF75-33A6-A8144BB11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CB8D-29B8-4E35-9093-2F363A120E10}" type="datetime1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D02E-7365-E015-EAB9-8DEDBB29C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6988-4767-75E2-85F5-D1C04F94B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5996" y="6356350"/>
            <a:ext cx="537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93FD5F73-0A7F-43DF-92DF-1CB70364DB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5EDC247-EAEC-64B0-B97C-1B68C8CA4416}"/>
              </a:ext>
            </a:extLst>
          </p:cNvPr>
          <p:cNvSpPr/>
          <p:nvPr userDrawn="1"/>
        </p:nvSpPr>
        <p:spPr>
          <a:xfrm rot="10800000">
            <a:off x="8610599" y="-82262"/>
            <a:ext cx="2910607" cy="872836"/>
          </a:xfrm>
          <a:prstGeom prst="round2SameRect">
            <a:avLst>
              <a:gd name="adj1" fmla="val 2537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794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3209A-5331-ACB0-B99A-5450181EFD9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40" y="48160"/>
            <a:ext cx="2604306" cy="669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632AF3-F645-2F85-4340-AFBD131029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t="3607" r="15402" b="4065"/>
          <a:stretch/>
        </p:blipFill>
        <p:spPr>
          <a:xfrm>
            <a:off x="8139824" y="1870075"/>
            <a:ext cx="4052175" cy="34392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16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4C46C1-DAF0-86BB-C2A1-629410F7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910" y="841496"/>
            <a:ext cx="10599565" cy="1305318"/>
          </a:xfrm>
        </p:spPr>
        <p:txBody>
          <a:bodyPr>
            <a:noAutofit/>
          </a:bodyPr>
          <a:lstStyle/>
          <a:p>
            <a:r>
              <a:rPr lang="th-TH" sz="6000" dirty="0">
                <a:solidFill>
                  <a:srgbClr val="2ECC71"/>
                </a:solidFill>
              </a:rPr>
              <a:t>การเชื่อมต่อกับ </a:t>
            </a:r>
            <a:r>
              <a:rPr lang="en-US" sz="6000" dirty="0">
                <a:solidFill>
                  <a:srgbClr val="2ECC71"/>
                </a:solidFill>
              </a:rPr>
              <a:t>Node-RED </a:t>
            </a:r>
            <a:r>
              <a:rPr lang="th-TH" sz="6000" dirty="0">
                <a:solidFill>
                  <a:srgbClr val="2ECC71"/>
                </a:solidFill>
              </a:rPr>
              <a:t>ผ่าน </a:t>
            </a:r>
            <a:r>
              <a:rPr lang="en-US" sz="6000" dirty="0">
                <a:solidFill>
                  <a:srgbClr val="2ECC71"/>
                </a:solidFill>
              </a:rPr>
              <a:t>MQTT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7CF5C2D-C2DD-F330-FBC5-B4AA4A1C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6203" y="2028521"/>
            <a:ext cx="6976436" cy="1655762"/>
          </a:xfrm>
        </p:spPr>
        <p:txBody>
          <a:bodyPr>
            <a:normAutofit/>
          </a:bodyPr>
          <a:lstStyle/>
          <a:p>
            <a:r>
              <a:rPr lang="th-TH" sz="4000" dirty="0">
                <a:solidFill>
                  <a:srgbClr val="F1C40F"/>
                </a:solidFill>
              </a:rPr>
              <a:t>แสดงผลค่าเซ็นเซอร์บน </a:t>
            </a:r>
            <a:r>
              <a:rPr lang="en-US" sz="4000" dirty="0">
                <a:solidFill>
                  <a:srgbClr val="F1C40F"/>
                </a:solidFill>
              </a:rPr>
              <a:t>Dashboard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27E9-EFD9-C546-CB39-B0900637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04633B-63C5-908C-7CD6-FD20B528732D}"/>
              </a:ext>
            </a:extLst>
          </p:cNvPr>
          <p:cNvSpPr/>
          <p:nvPr/>
        </p:nvSpPr>
        <p:spPr>
          <a:xfrm>
            <a:off x="8408389" y="3389611"/>
            <a:ext cx="2876957" cy="28769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0" dist="3429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0DC41F-D7FC-463A-7880-F0D1FF2E45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" t="10278" r="4874" b="12222"/>
          <a:stretch/>
        </p:blipFill>
        <p:spPr>
          <a:xfrm>
            <a:off x="2319236" y="3197639"/>
            <a:ext cx="5119264" cy="3260900"/>
          </a:xfrm>
          <a:prstGeom prst="rect">
            <a:avLst/>
          </a:prstGeom>
        </p:spPr>
      </p:pic>
      <p:pic>
        <p:nvPicPr>
          <p:cNvPr id="3" name="Picture 2" descr="Dashboard example">
            <a:extLst>
              <a:ext uri="{FF2B5EF4-FFF2-40B4-BE49-F238E27FC236}">
                <a16:creationId xmlns:a16="http://schemas.microsoft.com/office/drawing/2014/main" id="{BEE75022-EA8A-5BE8-719A-CC9D6B015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922" y="1895387"/>
            <a:ext cx="3556959" cy="272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D433F9-9DD4-3C32-55F1-780D46ED52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26" r="52243" b="4563"/>
          <a:stretch/>
        </p:blipFill>
        <p:spPr>
          <a:xfrm>
            <a:off x="906203" y="3312367"/>
            <a:ext cx="442102" cy="35363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816473-DB1D-D738-1E5F-55AA70C43C2A}"/>
              </a:ext>
            </a:extLst>
          </p:cNvPr>
          <p:cNvSpPr txBox="1"/>
          <p:nvPr/>
        </p:nvSpPr>
        <p:spPr>
          <a:xfrm rot="20833942">
            <a:off x="343024" y="3034608"/>
            <a:ext cx="1462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DS18B20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39A261E-555F-A700-50D7-CB09699B4B67}"/>
              </a:ext>
            </a:extLst>
          </p:cNvPr>
          <p:cNvSpPr/>
          <p:nvPr/>
        </p:nvSpPr>
        <p:spPr>
          <a:xfrm>
            <a:off x="1453348" y="5284350"/>
            <a:ext cx="862702" cy="766663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5D96606-6BEF-4149-95CA-8FB1DC45864D}"/>
              </a:ext>
            </a:extLst>
          </p:cNvPr>
          <p:cNvSpPr/>
          <p:nvPr/>
        </p:nvSpPr>
        <p:spPr>
          <a:xfrm>
            <a:off x="7458668" y="5284350"/>
            <a:ext cx="1011366" cy="766663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925AC4E-E626-271B-6DC1-3BF3943D1D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005" y="4988689"/>
            <a:ext cx="1376780" cy="1376780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E983602-8420-E12E-5835-3F9EFC77DDE4}"/>
              </a:ext>
            </a:extLst>
          </p:cNvPr>
          <p:cNvSpPr/>
          <p:nvPr/>
        </p:nvSpPr>
        <p:spPr>
          <a:xfrm>
            <a:off x="10015567" y="4737888"/>
            <a:ext cx="578498" cy="951722"/>
          </a:xfrm>
          <a:custGeom>
            <a:avLst/>
            <a:gdLst>
              <a:gd name="connsiteX0" fmla="*/ 0 w 578498"/>
              <a:gd name="connsiteY0" fmla="*/ 951722 h 951722"/>
              <a:gd name="connsiteX1" fmla="*/ 578498 w 578498"/>
              <a:gd name="connsiteY1" fmla="*/ 951722 h 951722"/>
              <a:gd name="connsiteX2" fmla="*/ 578498 w 578498"/>
              <a:gd name="connsiteY2" fmla="*/ 0 h 951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8498" h="951722">
                <a:moveTo>
                  <a:pt x="0" y="951722"/>
                </a:moveTo>
                <a:lnTo>
                  <a:pt x="578498" y="951722"/>
                </a:lnTo>
                <a:lnTo>
                  <a:pt x="578498" y="0"/>
                </a:lnTo>
              </a:path>
            </a:pathLst>
          </a:custGeom>
          <a:noFill/>
          <a:ln w="762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3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C1CCB6-C581-E014-BF64-531D2E8D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หลักการทำงาน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4198A-D4C0-0786-01D4-495CB06E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216BE-D68E-452E-A809-14F6A193F5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" t="10278" r="4874" b="12222"/>
          <a:stretch/>
        </p:blipFill>
        <p:spPr>
          <a:xfrm>
            <a:off x="2364713" y="3326995"/>
            <a:ext cx="3985922" cy="253897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32B90F-B1EA-E945-CA51-1731B00BD38C}"/>
              </a:ext>
            </a:extLst>
          </p:cNvPr>
          <p:cNvCxnSpPr>
            <a:cxnSpLocks/>
          </p:cNvCxnSpPr>
          <p:nvPr/>
        </p:nvCxnSpPr>
        <p:spPr>
          <a:xfrm>
            <a:off x="1310761" y="4739951"/>
            <a:ext cx="98904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307438C-E711-ECCA-21FB-39FAF5D496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26" r="52243" b="4563"/>
          <a:stretch/>
        </p:blipFill>
        <p:spPr>
          <a:xfrm>
            <a:off x="906203" y="3312367"/>
            <a:ext cx="442102" cy="35363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419ED0-F62F-0664-0FE1-1033B2334BE8}"/>
              </a:ext>
            </a:extLst>
          </p:cNvPr>
          <p:cNvSpPr txBox="1"/>
          <p:nvPr/>
        </p:nvSpPr>
        <p:spPr>
          <a:xfrm>
            <a:off x="343024" y="3034608"/>
            <a:ext cx="1462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DS18B20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A4D5BA1-234D-C61B-EBC4-F32353684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613" y="992028"/>
            <a:ext cx="1462260" cy="146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9DE94E-6E38-A399-4250-5A44BF67EBCB}"/>
              </a:ext>
            </a:extLst>
          </p:cNvPr>
          <p:cNvCxnSpPr>
            <a:cxnSpLocks/>
          </p:cNvCxnSpPr>
          <p:nvPr/>
        </p:nvCxnSpPr>
        <p:spPr>
          <a:xfrm flipV="1">
            <a:off x="4700216" y="2454288"/>
            <a:ext cx="0" cy="5803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Dashboard example">
            <a:extLst>
              <a:ext uri="{FF2B5EF4-FFF2-40B4-BE49-F238E27FC236}">
                <a16:creationId xmlns:a16="http://schemas.microsoft.com/office/drawing/2014/main" id="{754C5C15-4F9C-5540-3D6C-D287E5503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885" y="3740878"/>
            <a:ext cx="2232012" cy="171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08D866B-6716-C8C2-0DF7-635FC5148D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26" y="4143586"/>
            <a:ext cx="1192729" cy="1192729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CAA35D-5A45-F20C-8DFB-E29C9FE76E2D}"/>
              </a:ext>
            </a:extLst>
          </p:cNvPr>
          <p:cNvCxnSpPr>
            <a:cxnSpLocks/>
          </p:cNvCxnSpPr>
          <p:nvPr/>
        </p:nvCxnSpPr>
        <p:spPr>
          <a:xfrm>
            <a:off x="8518847" y="4752391"/>
            <a:ext cx="98904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1D64EF96-A87E-D3E5-503A-7272142A02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151" y="2927025"/>
            <a:ext cx="532129" cy="532129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BC3AABA-D834-BF0A-55CA-F95FB2B7B8A0}"/>
              </a:ext>
            </a:extLst>
          </p:cNvPr>
          <p:cNvSpPr/>
          <p:nvPr/>
        </p:nvSpPr>
        <p:spPr>
          <a:xfrm>
            <a:off x="5232344" y="1474237"/>
            <a:ext cx="2530527" cy="2528596"/>
          </a:xfrm>
          <a:custGeom>
            <a:avLst/>
            <a:gdLst>
              <a:gd name="connsiteX0" fmla="*/ 0 w 2500604"/>
              <a:gd name="connsiteY0" fmla="*/ 0 h 2528596"/>
              <a:gd name="connsiteX1" fmla="*/ 2500604 w 2500604"/>
              <a:gd name="connsiteY1" fmla="*/ 0 h 2528596"/>
              <a:gd name="connsiteX2" fmla="*/ 2500604 w 2500604"/>
              <a:gd name="connsiteY2" fmla="*/ 2528596 h 2528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0604" h="2528596">
                <a:moveTo>
                  <a:pt x="0" y="0"/>
                </a:moveTo>
                <a:lnTo>
                  <a:pt x="2500604" y="0"/>
                </a:lnTo>
                <a:lnTo>
                  <a:pt x="2500604" y="2528596"/>
                </a:lnTo>
              </a:path>
            </a:pathLst>
          </a:custGeom>
          <a:noFill/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9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C1CCB6-C581-E014-BF64-531D2E8D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การต่อ </a:t>
            </a:r>
            <a:r>
              <a:rPr lang="en-US" dirty="0"/>
              <a:t>DS18B20 </a:t>
            </a:r>
            <a:r>
              <a:rPr lang="th-TH" dirty="0"/>
              <a:t>เข้ากับจอ </a:t>
            </a:r>
            <a:r>
              <a:rPr lang="en-US" dirty="0"/>
              <a:t>ATD3.5-S3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4198A-D4C0-0786-01D4-495CB06E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272C2-58D3-B2F0-3663-D740BE791D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04" t="4734" r="54582" b="4564"/>
          <a:stretch/>
        </p:blipFill>
        <p:spPr>
          <a:xfrm>
            <a:off x="10825480" y="1239520"/>
            <a:ext cx="378770" cy="4083104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DD10C21-CC40-937E-E310-DAA4483F34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" t="10695" r="2155" b="11250"/>
          <a:stretch/>
        </p:blipFill>
        <p:spPr bwMode="auto">
          <a:xfrm>
            <a:off x="184727" y="1461297"/>
            <a:ext cx="7089467" cy="433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26FFF93-2BEE-8A1B-8512-B930BA03AA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9" t="13160" r="11117" b="15972"/>
          <a:stretch/>
        </p:blipFill>
        <p:spPr bwMode="auto">
          <a:xfrm rot="16200000">
            <a:off x="7870119" y="3331221"/>
            <a:ext cx="2306406" cy="167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3D77877-464F-30A7-95F5-0433233110E3}"/>
              </a:ext>
            </a:extLst>
          </p:cNvPr>
          <p:cNvSpPr/>
          <p:nvPr/>
        </p:nvSpPr>
        <p:spPr>
          <a:xfrm>
            <a:off x="7229474" y="2667000"/>
            <a:ext cx="1566545" cy="504825"/>
          </a:xfrm>
          <a:custGeom>
            <a:avLst/>
            <a:gdLst>
              <a:gd name="connsiteX0" fmla="*/ 1562100 w 1562100"/>
              <a:gd name="connsiteY0" fmla="*/ 504825 h 504825"/>
              <a:gd name="connsiteX1" fmla="*/ 1562100 w 1562100"/>
              <a:gd name="connsiteY1" fmla="*/ 0 h 504825"/>
              <a:gd name="connsiteX2" fmla="*/ 0 w 1562100"/>
              <a:gd name="connsiteY2" fmla="*/ 0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2100" h="504825">
                <a:moveTo>
                  <a:pt x="1562100" y="504825"/>
                </a:moveTo>
                <a:lnTo>
                  <a:pt x="1562100" y="0"/>
                </a:lnTo>
                <a:lnTo>
                  <a:pt x="0" y="0"/>
                </a:lnTo>
              </a:path>
            </a:pathLst>
          </a:custGeom>
          <a:noFill/>
          <a:ln w="508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C05CBA0-E19B-BFA4-47E4-08DF11D6D1D6}"/>
              </a:ext>
            </a:extLst>
          </p:cNvPr>
          <p:cNvSpPr/>
          <p:nvPr/>
        </p:nvSpPr>
        <p:spPr>
          <a:xfrm>
            <a:off x="7237740" y="2184400"/>
            <a:ext cx="1764020" cy="987425"/>
          </a:xfrm>
          <a:custGeom>
            <a:avLst/>
            <a:gdLst>
              <a:gd name="connsiteX0" fmla="*/ 1562100 w 1562100"/>
              <a:gd name="connsiteY0" fmla="*/ 504825 h 504825"/>
              <a:gd name="connsiteX1" fmla="*/ 1562100 w 1562100"/>
              <a:gd name="connsiteY1" fmla="*/ 0 h 504825"/>
              <a:gd name="connsiteX2" fmla="*/ 0 w 1562100"/>
              <a:gd name="connsiteY2" fmla="*/ 0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2100" h="504825">
                <a:moveTo>
                  <a:pt x="1562100" y="504825"/>
                </a:moveTo>
                <a:lnTo>
                  <a:pt x="1562100" y="0"/>
                </a:lnTo>
                <a:lnTo>
                  <a:pt x="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96A7047-81C6-FC6E-103B-56F6D916AE10}"/>
              </a:ext>
            </a:extLst>
          </p:cNvPr>
          <p:cNvSpPr/>
          <p:nvPr/>
        </p:nvSpPr>
        <p:spPr>
          <a:xfrm>
            <a:off x="7227580" y="2496820"/>
            <a:ext cx="1974840" cy="675005"/>
          </a:xfrm>
          <a:custGeom>
            <a:avLst/>
            <a:gdLst>
              <a:gd name="connsiteX0" fmla="*/ 1562100 w 1562100"/>
              <a:gd name="connsiteY0" fmla="*/ 504825 h 504825"/>
              <a:gd name="connsiteX1" fmla="*/ 1562100 w 1562100"/>
              <a:gd name="connsiteY1" fmla="*/ 0 h 504825"/>
              <a:gd name="connsiteX2" fmla="*/ 0 w 1562100"/>
              <a:gd name="connsiteY2" fmla="*/ 0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2100" h="504825">
                <a:moveTo>
                  <a:pt x="1562100" y="504825"/>
                </a:moveTo>
                <a:lnTo>
                  <a:pt x="1562100" y="0"/>
                </a:lnTo>
                <a:lnTo>
                  <a:pt x="0" y="0"/>
                </a:lnTo>
              </a:path>
            </a:pathLst>
          </a:custGeom>
          <a:noFill/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F00DB16-491C-F0C4-AC05-7ACB7C952CF1}"/>
              </a:ext>
            </a:extLst>
          </p:cNvPr>
          <p:cNvSpPr/>
          <p:nvPr/>
        </p:nvSpPr>
        <p:spPr>
          <a:xfrm>
            <a:off x="8733817" y="2997200"/>
            <a:ext cx="124403" cy="4318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E392F2B-4886-F849-4974-E40DF240CC13}"/>
              </a:ext>
            </a:extLst>
          </p:cNvPr>
          <p:cNvSpPr/>
          <p:nvPr/>
        </p:nvSpPr>
        <p:spPr>
          <a:xfrm>
            <a:off x="8938965" y="2997200"/>
            <a:ext cx="124403" cy="4318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FA72878-FFF7-2E3E-28F1-0884BFE36C4F}"/>
              </a:ext>
            </a:extLst>
          </p:cNvPr>
          <p:cNvSpPr/>
          <p:nvPr/>
        </p:nvSpPr>
        <p:spPr>
          <a:xfrm>
            <a:off x="9140218" y="2994660"/>
            <a:ext cx="124403" cy="4318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01857CA-E931-5BD5-8ABA-20FFCD4750AF}"/>
              </a:ext>
            </a:extLst>
          </p:cNvPr>
          <p:cNvSpPr/>
          <p:nvPr/>
        </p:nvSpPr>
        <p:spPr>
          <a:xfrm rot="5400000">
            <a:off x="7381278" y="2462212"/>
            <a:ext cx="124403" cy="4318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AC289B7-48E2-8339-9D1A-F5CD29A979B4}"/>
              </a:ext>
            </a:extLst>
          </p:cNvPr>
          <p:cNvSpPr/>
          <p:nvPr/>
        </p:nvSpPr>
        <p:spPr>
          <a:xfrm rot="5400000">
            <a:off x="7381278" y="2280920"/>
            <a:ext cx="124403" cy="4318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D24A1CA-3629-8C44-8B76-AA5C8AAFD826}"/>
              </a:ext>
            </a:extLst>
          </p:cNvPr>
          <p:cNvSpPr/>
          <p:nvPr/>
        </p:nvSpPr>
        <p:spPr>
          <a:xfrm rot="5400000">
            <a:off x="7391438" y="1969207"/>
            <a:ext cx="124403" cy="4318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6FA1ABC-802F-E825-2A9A-28E96C0639B3}"/>
              </a:ext>
            </a:extLst>
          </p:cNvPr>
          <p:cNvSpPr/>
          <p:nvPr/>
        </p:nvSpPr>
        <p:spPr>
          <a:xfrm>
            <a:off x="8717280" y="5110480"/>
            <a:ext cx="238915" cy="741680"/>
          </a:xfrm>
          <a:custGeom>
            <a:avLst/>
            <a:gdLst>
              <a:gd name="connsiteX0" fmla="*/ 238760 w 238760"/>
              <a:gd name="connsiteY0" fmla="*/ 741680 h 741680"/>
              <a:gd name="connsiteX1" fmla="*/ 0 w 238760"/>
              <a:gd name="connsiteY1" fmla="*/ 0 h 741680"/>
              <a:gd name="connsiteX0" fmla="*/ 238760 w 238961"/>
              <a:gd name="connsiteY0" fmla="*/ 741680 h 741680"/>
              <a:gd name="connsiteX1" fmla="*/ 0 w 238961"/>
              <a:gd name="connsiteY1" fmla="*/ 0 h 741680"/>
              <a:gd name="connsiteX0" fmla="*/ 238760 w 238915"/>
              <a:gd name="connsiteY0" fmla="*/ 741680 h 741680"/>
              <a:gd name="connsiteX1" fmla="*/ 0 w 238915"/>
              <a:gd name="connsiteY1" fmla="*/ 0 h 74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8915" h="741680">
                <a:moveTo>
                  <a:pt x="238760" y="741680"/>
                </a:moveTo>
                <a:cubicBezTo>
                  <a:pt x="245533" y="474133"/>
                  <a:pt x="28787" y="414867"/>
                  <a:pt x="0" y="0"/>
                </a:cubicBezTo>
              </a:path>
            </a:pathLst>
          </a:cu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C148EB8-CCBF-8ADC-E7D3-1425E84EE3A7}"/>
              </a:ext>
            </a:extLst>
          </p:cNvPr>
          <p:cNvSpPr/>
          <p:nvPr/>
        </p:nvSpPr>
        <p:spPr>
          <a:xfrm>
            <a:off x="8980846" y="5110872"/>
            <a:ext cx="34591" cy="767080"/>
          </a:xfrm>
          <a:custGeom>
            <a:avLst/>
            <a:gdLst>
              <a:gd name="connsiteX0" fmla="*/ 238760 w 238760"/>
              <a:gd name="connsiteY0" fmla="*/ 741680 h 741680"/>
              <a:gd name="connsiteX1" fmla="*/ 0 w 238760"/>
              <a:gd name="connsiteY1" fmla="*/ 0 h 741680"/>
              <a:gd name="connsiteX0" fmla="*/ 238760 w 238961"/>
              <a:gd name="connsiteY0" fmla="*/ 741680 h 741680"/>
              <a:gd name="connsiteX1" fmla="*/ 0 w 238961"/>
              <a:gd name="connsiteY1" fmla="*/ 0 h 741680"/>
              <a:gd name="connsiteX0" fmla="*/ 238760 w 238915"/>
              <a:gd name="connsiteY0" fmla="*/ 741680 h 741680"/>
              <a:gd name="connsiteX1" fmla="*/ 0 w 238915"/>
              <a:gd name="connsiteY1" fmla="*/ 0 h 741680"/>
              <a:gd name="connsiteX0" fmla="*/ 0 w 18062"/>
              <a:gd name="connsiteY0" fmla="*/ 767080 h 767080"/>
              <a:gd name="connsiteX1" fmla="*/ 5080 w 18062"/>
              <a:gd name="connsiteY1" fmla="*/ 0 h 767080"/>
              <a:gd name="connsiteX0" fmla="*/ 0 w 52809"/>
              <a:gd name="connsiteY0" fmla="*/ 767080 h 767080"/>
              <a:gd name="connsiteX1" fmla="*/ 45720 w 52809"/>
              <a:gd name="connsiteY1" fmla="*/ 0 h 767080"/>
              <a:gd name="connsiteX0" fmla="*/ 0 w 34591"/>
              <a:gd name="connsiteY0" fmla="*/ 767080 h 767080"/>
              <a:gd name="connsiteX1" fmla="*/ 25400 w 34591"/>
              <a:gd name="connsiteY1" fmla="*/ 0 h 76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591" h="767080">
                <a:moveTo>
                  <a:pt x="0" y="767080"/>
                </a:moveTo>
                <a:cubicBezTo>
                  <a:pt x="6773" y="499533"/>
                  <a:pt x="54187" y="414867"/>
                  <a:pt x="25400" y="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782673A-893A-5672-13AC-59D472928BCB}"/>
              </a:ext>
            </a:extLst>
          </p:cNvPr>
          <p:cNvSpPr/>
          <p:nvPr/>
        </p:nvSpPr>
        <p:spPr>
          <a:xfrm>
            <a:off x="9004821" y="5097565"/>
            <a:ext cx="291438" cy="772160"/>
          </a:xfrm>
          <a:custGeom>
            <a:avLst/>
            <a:gdLst>
              <a:gd name="connsiteX0" fmla="*/ 238760 w 238760"/>
              <a:gd name="connsiteY0" fmla="*/ 741680 h 741680"/>
              <a:gd name="connsiteX1" fmla="*/ 0 w 238760"/>
              <a:gd name="connsiteY1" fmla="*/ 0 h 741680"/>
              <a:gd name="connsiteX0" fmla="*/ 238760 w 238961"/>
              <a:gd name="connsiteY0" fmla="*/ 741680 h 741680"/>
              <a:gd name="connsiteX1" fmla="*/ 0 w 238961"/>
              <a:gd name="connsiteY1" fmla="*/ 0 h 741680"/>
              <a:gd name="connsiteX0" fmla="*/ 238760 w 238915"/>
              <a:gd name="connsiteY0" fmla="*/ 741680 h 741680"/>
              <a:gd name="connsiteX1" fmla="*/ 0 w 238915"/>
              <a:gd name="connsiteY1" fmla="*/ 0 h 741680"/>
              <a:gd name="connsiteX0" fmla="*/ 0 w 18062"/>
              <a:gd name="connsiteY0" fmla="*/ 767080 h 767080"/>
              <a:gd name="connsiteX1" fmla="*/ 5080 w 18062"/>
              <a:gd name="connsiteY1" fmla="*/ 0 h 767080"/>
              <a:gd name="connsiteX0" fmla="*/ 0 w 341988"/>
              <a:gd name="connsiteY0" fmla="*/ 787400 h 787400"/>
              <a:gd name="connsiteX1" fmla="*/ 340360 w 341988"/>
              <a:gd name="connsiteY1" fmla="*/ 0 h 787400"/>
              <a:gd name="connsiteX0" fmla="*/ 0 w 306595"/>
              <a:gd name="connsiteY0" fmla="*/ 782320 h 782320"/>
              <a:gd name="connsiteX1" fmla="*/ 304800 w 306595"/>
              <a:gd name="connsiteY1" fmla="*/ 0 h 782320"/>
              <a:gd name="connsiteX0" fmla="*/ 0 w 291438"/>
              <a:gd name="connsiteY0" fmla="*/ 772160 h 772160"/>
              <a:gd name="connsiteX1" fmla="*/ 289560 w 291438"/>
              <a:gd name="connsiteY1" fmla="*/ 0 h 77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1438" h="772160">
                <a:moveTo>
                  <a:pt x="0" y="772160"/>
                </a:moveTo>
                <a:cubicBezTo>
                  <a:pt x="6773" y="504613"/>
                  <a:pt x="318347" y="414867"/>
                  <a:pt x="289560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4EAE153-6C76-D8B6-0345-E58C9DCE8DEA}"/>
              </a:ext>
            </a:extLst>
          </p:cNvPr>
          <p:cNvSpPr/>
          <p:nvPr/>
        </p:nvSpPr>
        <p:spPr>
          <a:xfrm>
            <a:off x="8981430" y="5308599"/>
            <a:ext cx="2021859" cy="1138707"/>
          </a:xfrm>
          <a:custGeom>
            <a:avLst/>
            <a:gdLst>
              <a:gd name="connsiteX0" fmla="*/ 2042160 w 2042160"/>
              <a:gd name="connsiteY0" fmla="*/ 0 h 411480"/>
              <a:gd name="connsiteX1" fmla="*/ 0 w 2042160"/>
              <a:gd name="connsiteY1" fmla="*/ 411480 h 411480"/>
              <a:gd name="connsiteX0" fmla="*/ 2042160 w 2042160"/>
              <a:gd name="connsiteY0" fmla="*/ 0 h 640831"/>
              <a:gd name="connsiteX1" fmla="*/ 0 w 2042160"/>
              <a:gd name="connsiteY1" fmla="*/ 411480 h 640831"/>
              <a:gd name="connsiteX0" fmla="*/ 2042160 w 2042160"/>
              <a:gd name="connsiteY0" fmla="*/ 0 h 635452"/>
              <a:gd name="connsiteX1" fmla="*/ 0 w 2042160"/>
              <a:gd name="connsiteY1" fmla="*/ 396240 h 635452"/>
              <a:gd name="connsiteX0" fmla="*/ 2042621 w 2042621"/>
              <a:gd name="connsiteY0" fmla="*/ 0 h 973894"/>
              <a:gd name="connsiteX1" fmla="*/ 461 w 2042621"/>
              <a:gd name="connsiteY1" fmla="*/ 396240 h 973894"/>
              <a:gd name="connsiteX0" fmla="*/ 2027385 w 2027385"/>
              <a:gd name="connsiteY0" fmla="*/ 0 h 1039581"/>
              <a:gd name="connsiteX1" fmla="*/ 465 w 2027385"/>
              <a:gd name="connsiteY1" fmla="*/ 508000 h 1039581"/>
              <a:gd name="connsiteX0" fmla="*/ 2026930 w 2026930"/>
              <a:gd name="connsiteY0" fmla="*/ 0 h 1045991"/>
              <a:gd name="connsiteX1" fmla="*/ 10 w 2026930"/>
              <a:gd name="connsiteY1" fmla="*/ 508000 h 1045991"/>
              <a:gd name="connsiteX0" fmla="*/ 2026930 w 2026939"/>
              <a:gd name="connsiteY0" fmla="*/ 0 h 1124367"/>
              <a:gd name="connsiteX1" fmla="*/ 10 w 2026939"/>
              <a:gd name="connsiteY1" fmla="*/ 508000 h 1124367"/>
              <a:gd name="connsiteX0" fmla="*/ 2032010 w 2032019"/>
              <a:gd name="connsiteY0" fmla="*/ 0 h 1118691"/>
              <a:gd name="connsiteX1" fmla="*/ 10 w 2032019"/>
              <a:gd name="connsiteY1" fmla="*/ 497840 h 1118691"/>
              <a:gd name="connsiteX0" fmla="*/ 2021850 w 2021859"/>
              <a:gd name="connsiteY0" fmla="*/ 0 h 1127218"/>
              <a:gd name="connsiteX1" fmla="*/ 10 w 2021859"/>
              <a:gd name="connsiteY1" fmla="*/ 513080 h 1127218"/>
              <a:gd name="connsiteX0" fmla="*/ 2011690 w 2011699"/>
              <a:gd name="connsiteY0" fmla="*/ 0 h 1138707"/>
              <a:gd name="connsiteX1" fmla="*/ 10 w 2011699"/>
              <a:gd name="connsiteY1" fmla="*/ 533400 h 1138707"/>
              <a:gd name="connsiteX0" fmla="*/ 2011690 w 2011699"/>
              <a:gd name="connsiteY0" fmla="*/ 0 h 1138707"/>
              <a:gd name="connsiteX1" fmla="*/ 10 w 2011699"/>
              <a:gd name="connsiteY1" fmla="*/ 533400 h 1138707"/>
              <a:gd name="connsiteX0" fmla="*/ 2021850 w 2021859"/>
              <a:gd name="connsiteY0" fmla="*/ 0 h 1138707"/>
              <a:gd name="connsiteX1" fmla="*/ 10 w 2021859"/>
              <a:gd name="connsiteY1" fmla="*/ 533400 h 1138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21859" h="1138707">
                <a:moveTo>
                  <a:pt x="2021850" y="0"/>
                </a:moveTo>
                <a:cubicBezTo>
                  <a:pt x="2026930" y="1478280"/>
                  <a:pt x="-5070" y="1361440"/>
                  <a:pt x="10" y="533400"/>
                </a:cubicBezTo>
              </a:path>
            </a:pathLst>
          </a:custGeom>
          <a:noFill/>
          <a:ln w="158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1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A590-E63F-72B4-E309-579B5C3E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Broker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8527AC-BF45-F18B-335B-E1590F755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44311-F029-B0BE-23E0-101B0A9B8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867" y="1446682"/>
            <a:ext cx="7984266" cy="4811878"/>
          </a:xfrm>
          <a:prstGeom prst="roundRect">
            <a:avLst>
              <a:gd name="adj" fmla="val 289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342900" dist="254000" dir="2700000" algn="tl" rotWithShape="0">
              <a:prstClr val="black">
                <a:alpha val="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313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20A5-DEE7-17BF-8D38-A9950F949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การติดตั้ง </a:t>
            </a:r>
            <a:r>
              <a:rPr lang="en-US" dirty="0"/>
              <a:t>Node-RED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C0C938-60DA-B724-A973-3D1C1E34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72E95D-014B-57B1-9681-6E83181D8DBA}"/>
              </a:ext>
            </a:extLst>
          </p:cNvPr>
          <p:cNvSpPr txBox="1"/>
          <p:nvPr/>
        </p:nvSpPr>
        <p:spPr>
          <a:xfrm>
            <a:off x="1060316" y="1793746"/>
            <a:ext cx="98856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h-TH" sz="3600" dirty="0"/>
              <a:t>ติดตั้ง </a:t>
            </a:r>
            <a:r>
              <a:rPr lang="en-US" sz="3600" dirty="0"/>
              <a:t>Node.js </a:t>
            </a:r>
            <a:r>
              <a:rPr lang="th-TH" sz="3600" dirty="0"/>
              <a:t>เวอร์ชั่น </a:t>
            </a:r>
            <a:r>
              <a:rPr lang="en-US" sz="3600" dirty="0"/>
              <a:t>LTS</a:t>
            </a:r>
          </a:p>
          <a:p>
            <a:pPr lvl="1"/>
            <a:r>
              <a:rPr lang="en-US" sz="2800" dirty="0"/>
              <a:t>https://nodejs.org/en/download/prebuilt-installer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3600" dirty="0"/>
              <a:t>ติดตั้ง </a:t>
            </a:r>
            <a:r>
              <a:rPr lang="en-US" sz="3600" dirty="0"/>
              <a:t>Node-RED </a:t>
            </a:r>
            <a:r>
              <a:rPr lang="th-TH" sz="3600" dirty="0"/>
              <a:t>ผ่าน </a:t>
            </a:r>
            <a:r>
              <a:rPr lang="en-US" sz="3600" dirty="0" err="1"/>
              <a:t>npm</a:t>
            </a:r>
            <a:endParaRPr lang="en-US" sz="3600" dirty="0"/>
          </a:p>
          <a:p>
            <a:pPr lvl="1"/>
            <a:r>
              <a:rPr lang="en-US" sz="2800" dirty="0"/>
              <a:t>&gt; </a:t>
            </a:r>
            <a:r>
              <a:rPr lang="en-US" sz="2800" dirty="0" err="1"/>
              <a:t>npm</a:t>
            </a:r>
            <a:r>
              <a:rPr lang="en-US" sz="2800" dirty="0"/>
              <a:t> install -g --unsafe-perm node-red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3600" dirty="0"/>
              <a:t>รัน </a:t>
            </a:r>
            <a:r>
              <a:rPr lang="en-US" sz="3600" dirty="0"/>
              <a:t>Node-RED</a:t>
            </a:r>
            <a:endParaRPr lang="th-TH" sz="3600" dirty="0"/>
          </a:p>
          <a:p>
            <a:pPr lvl="1"/>
            <a:r>
              <a:rPr lang="en-US" sz="2800" dirty="0"/>
              <a:t>&gt; node-red</a:t>
            </a:r>
          </a:p>
        </p:txBody>
      </p:sp>
    </p:spTree>
    <p:extLst>
      <p:ext uri="{BB962C8B-B14F-4D97-AF65-F5344CB8AC3E}">
        <p14:creationId xmlns:p14="http://schemas.microsoft.com/office/powerpoint/2010/main" val="379578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86CD-2530-48D6-E03E-0BC0E49BC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node-red-dashboard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F01A3B-3CC3-55D5-B077-546FC815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6DABF-4F1B-CD28-2392-0763D6BAC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319202"/>
            <a:ext cx="8748248" cy="4900201"/>
          </a:xfrm>
          <a:prstGeom prst="roundRect">
            <a:avLst>
              <a:gd name="adj" fmla="val 38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254000" dist="177800" dir="2700000" algn="tl" rotWithShape="0">
              <a:prstClr val="black">
                <a:alpha val="1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218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9B3BC6-7408-6EF1-1462-C717762E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b="20093"/>
          <a:stretch/>
        </p:blipFill>
        <p:spPr>
          <a:xfrm>
            <a:off x="0" y="2232737"/>
            <a:ext cx="5337110" cy="462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BB678-2E05-6969-7561-5F82B77D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ติดต่อสอบถามเพิ่มเติม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A0F3B-47C0-3F5C-6C71-329D03AF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1077B-5320-228A-5AF3-BC85323D7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t="13062" r="68685" b="61088"/>
          <a:stretch/>
        </p:blipFill>
        <p:spPr bwMode="auto">
          <a:xfrm>
            <a:off x="3916158" y="5222433"/>
            <a:ext cx="950400" cy="9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49FB1-124C-98CF-F06D-299D59ECFE24}"/>
              </a:ext>
            </a:extLst>
          </p:cNvPr>
          <p:cNvSpPr txBox="1"/>
          <p:nvPr/>
        </p:nvSpPr>
        <p:spPr>
          <a:xfrm>
            <a:off x="4883018" y="5387316"/>
            <a:ext cx="265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ArtronShop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5FD1C5-6276-F3AC-2998-3D8E440C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403549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CFAE2-D2FF-38D0-E176-372658E5024B}"/>
              </a:ext>
            </a:extLst>
          </p:cNvPr>
          <p:cNvSpPr txBox="1"/>
          <p:nvPr/>
        </p:nvSpPr>
        <p:spPr>
          <a:xfrm>
            <a:off x="2774302" y="4185233"/>
            <a:ext cx="402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@artronshop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7890F7-1CE6-F0D7-822F-2BD5B49A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180257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DF6A9-03D6-85EC-7A20-AE71160DC718}"/>
              </a:ext>
            </a:extLst>
          </p:cNvPr>
          <p:cNvSpPr txBox="1"/>
          <p:nvPr/>
        </p:nvSpPr>
        <p:spPr>
          <a:xfrm>
            <a:off x="2774302" y="1930688"/>
            <a:ext cx="711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www.ArtronShop.co.th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967023-C223-D6A7-F581-22AD9AF6C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25" y="2936253"/>
            <a:ext cx="889000" cy="88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FC46E1-D4C2-57AB-F4DB-7391CDF0ED34}"/>
              </a:ext>
            </a:extLst>
          </p:cNvPr>
          <p:cNvSpPr txBox="1"/>
          <p:nvPr/>
        </p:nvSpPr>
        <p:spPr>
          <a:xfrm>
            <a:off x="2833941" y="3057960"/>
            <a:ext cx="548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contact@atronshop.co.th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F4A3EB-D486-A61E-D8D7-A4E4EA1A2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64" y="5205325"/>
            <a:ext cx="948755" cy="948755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5EBB1A2-5CE2-B7F8-9C8B-EA944506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5237542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7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upermarket"/>
        <a:ea typeface=""/>
        <a:cs typeface="supermarket"/>
      </a:majorFont>
      <a:minorFont>
        <a:latin typeface="supermarket"/>
        <a:ea typeface=""/>
        <a:cs typeface="supermarke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3359</TotalTime>
  <Words>89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supermarket</vt:lpstr>
      <vt:lpstr>Office Theme</vt:lpstr>
      <vt:lpstr>การเชื่อมต่อกับ Node-RED ผ่าน MQTT</vt:lpstr>
      <vt:lpstr>หลักการทำงาน</vt:lpstr>
      <vt:lpstr>การต่อ DS18B20 เข้ากับจอ ATD3.5-S3</vt:lpstr>
      <vt:lpstr>MQTT Broker</vt:lpstr>
      <vt:lpstr>การติดตั้ง Node-RED</vt:lpstr>
      <vt:lpstr>node-red-dashboard</vt:lpstr>
      <vt:lpstr>ติดต่อสอบถามเพิ่มเติม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31 การเชื่อมต่อกับ Node-RED ผ่าน MQTT</dc:title>
  <dc:creator>Sonthaya Nongnuch</dc:creator>
  <cp:lastModifiedBy>Sonthaya Nongnuch</cp:lastModifiedBy>
  <cp:revision>74</cp:revision>
  <cp:lastPrinted>2024-01-25T16:08:39Z</cp:lastPrinted>
  <dcterms:created xsi:type="dcterms:W3CDTF">2023-12-06T19:07:44Z</dcterms:created>
  <dcterms:modified xsi:type="dcterms:W3CDTF">2024-09-01T11:05:58Z</dcterms:modified>
</cp:coreProperties>
</file>