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การสร้างและเปลี่ยนหน้า (</a:t>
            </a:r>
            <a:r>
              <a:rPr lang="en-US" sz="7200" dirty="0">
                <a:solidFill>
                  <a:srgbClr val="2ECC71"/>
                </a:solidFill>
              </a:rPr>
              <a:t>Screen)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0692882" cy="1655762"/>
          </a:xfrm>
        </p:spPr>
        <p:txBody>
          <a:bodyPr>
            <a:normAutofit/>
          </a:bodyPr>
          <a:lstStyle/>
          <a:p>
            <a:pPr algn="r"/>
            <a:r>
              <a:rPr lang="th-TH" sz="4000" dirty="0">
                <a:solidFill>
                  <a:srgbClr val="F1C40F"/>
                </a:solidFill>
              </a:rPr>
              <a:t>สร้างหน้าใหม่ และทำปุ่มกดเปลี่ยนหน้า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28460" y="2815850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BA0E1-93DD-5EAA-ACD0-135EA8009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75" y="3322783"/>
            <a:ext cx="2955017" cy="2027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6A15E6-E017-CF04-5680-7A4A1E169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2927797" y="4186759"/>
            <a:ext cx="4755127" cy="3028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DAD06F-9BCB-F0D2-334D-4C02813A66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73"/>
          <a:stretch/>
        </p:blipFill>
        <p:spPr>
          <a:xfrm>
            <a:off x="3820029" y="4701541"/>
            <a:ext cx="2955600" cy="199898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B1CCB1-0700-E21D-0D9D-2D465917EF74}"/>
              </a:ext>
            </a:extLst>
          </p:cNvPr>
          <p:cNvCxnSpPr>
            <a:cxnSpLocks/>
          </p:cNvCxnSpPr>
          <p:nvPr/>
        </p:nvCxnSpPr>
        <p:spPr>
          <a:xfrm>
            <a:off x="3820029" y="3714505"/>
            <a:ext cx="938583" cy="11094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815EA-759B-5C48-AC63-0E65B088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การสร้างหน้าใหม่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0206-B280-1E73-7ABE-CB4020D4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0C6EC-8B68-B454-87F2-E3E3CC41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24" y="2225203"/>
            <a:ext cx="3362277" cy="2231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7048B-18D4-7422-76DC-C14D9F63FFB3}"/>
              </a:ext>
            </a:extLst>
          </p:cNvPr>
          <p:cNvSpPr txBox="1"/>
          <p:nvPr/>
        </p:nvSpPr>
        <p:spPr>
          <a:xfrm>
            <a:off x="534955" y="1800862"/>
            <a:ext cx="369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1</a:t>
            </a:r>
            <a:r>
              <a:rPr lang="en-US" sz="2400" dirty="0"/>
              <a:t>)</a:t>
            </a:r>
            <a:r>
              <a:rPr lang="th-TH" sz="2400" dirty="0"/>
              <a:t> กด </a:t>
            </a:r>
            <a:r>
              <a:rPr lang="en-US" sz="2400" dirty="0"/>
              <a:t>Screen </a:t>
            </a:r>
            <a:r>
              <a:rPr lang="th-TH" sz="2400" dirty="0"/>
              <a:t>ใน </a:t>
            </a:r>
            <a:r>
              <a:rPr lang="en-US" sz="2400" dirty="0"/>
              <a:t>Widget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185CB-9E35-849B-598A-4A0771F2B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76"/>
          <a:stretch/>
        </p:blipFill>
        <p:spPr>
          <a:xfrm>
            <a:off x="613888" y="5065873"/>
            <a:ext cx="3482251" cy="1498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4A21C9-708C-F9EF-6584-80C94C3FBAF1}"/>
              </a:ext>
            </a:extLst>
          </p:cNvPr>
          <p:cNvSpPr txBox="1"/>
          <p:nvPr/>
        </p:nvSpPr>
        <p:spPr>
          <a:xfrm>
            <a:off x="534955" y="4650861"/>
            <a:ext cx="369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</a:t>
            </a:r>
            <a:r>
              <a:rPr lang="th-TH" sz="2400" dirty="0"/>
              <a:t> กดเลือกหน้าใหม่ที่สร้าง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F6D388-648E-71CD-3A45-B6B4164632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59" b="9728"/>
          <a:stretch/>
        </p:blipFill>
        <p:spPr>
          <a:xfrm>
            <a:off x="4976253" y="1693358"/>
            <a:ext cx="3411171" cy="16376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266244-1C3A-6285-C1C6-87488B7E7F97}"/>
              </a:ext>
            </a:extLst>
          </p:cNvPr>
          <p:cNvSpPr txBox="1"/>
          <p:nvPr/>
        </p:nvSpPr>
        <p:spPr>
          <a:xfrm>
            <a:off x="4839479" y="1269017"/>
            <a:ext cx="369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3</a:t>
            </a:r>
            <a:r>
              <a:rPr lang="en-US" sz="2400" dirty="0"/>
              <a:t>) </a:t>
            </a:r>
            <a:r>
              <a:rPr lang="th-TH" sz="2400" dirty="0"/>
              <a:t>เปลี่ยนชื่อหน้าให้สื่อความหมาย</a:t>
            </a:r>
            <a:endParaRPr lang="en-US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B847E0-EE88-047D-FF38-1022ECA97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352" y="4119016"/>
            <a:ext cx="5361945" cy="149881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7B2FC78-B731-671D-DD23-A3814BED4CD9}"/>
              </a:ext>
            </a:extLst>
          </p:cNvPr>
          <p:cNvSpPr txBox="1"/>
          <p:nvPr/>
        </p:nvSpPr>
        <p:spPr>
          <a:xfrm>
            <a:off x="4873256" y="3657351"/>
            <a:ext cx="624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4)</a:t>
            </a:r>
            <a:r>
              <a:rPr lang="th-TH" sz="2400" dirty="0"/>
              <a:t> ก่อนกดสร้าง </a:t>
            </a:r>
            <a:r>
              <a:rPr lang="en-US" sz="2400" dirty="0"/>
              <a:t>Widget </a:t>
            </a:r>
            <a:r>
              <a:rPr lang="th-TH" sz="2400" dirty="0"/>
              <a:t>ใหม่ ต้องกดที่หน้าให้ขึ้นรูปบ้านก่อน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4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815EA-759B-5C48-AC63-0E65B088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การกดปุ่มเปลี่ยนหน้า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0206-B280-1E73-7ABE-CB4020D4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7048B-18D4-7422-76DC-C14D9F63FFB3}"/>
              </a:ext>
            </a:extLst>
          </p:cNvPr>
          <p:cNvSpPr txBox="1"/>
          <p:nvPr/>
        </p:nvSpPr>
        <p:spPr>
          <a:xfrm>
            <a:off x="534955" y="1800862"/>
            <a:ext cx="369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1</a:t>
            </a:r>
            <a:r>
              <a:rPr lang="en-US" sz="2400" dirty="0"/>
              <a:t>)</a:t>
            </a:r>
            <a:r>
              <a:rPr lang="th-TH" sz="2400" dirty="0"/>
              <a:t> กดเลือกปุ่มที่ต้องการ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31EB9-A414-E916-BEFA-828292A3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2" y="2297268"/>
            <a:ext cx="3135053" cy="2298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585D9-6431-DB80-BB93-1E4E6BF4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67" y="2631859"/>
            <a:ext cx="3102964" cy="2535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F7BB9A-39B6-0056-8649-5AC78517F029}"/>
              </a:ext>
            </a:extLst>
          </p:cNvPr>
          <p:cNvSpPr txBox="1"/>
          <p:nvPr/>
        </p:nvSpPr>
        <p:spPr>
          <a:xfrm>
            <a:off x="4128956" y="1800862"/>
            <a:ext cx="320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</a:t>
            </a:r>
            <a:r>
              <a:rPr lang="th-TH" sz="2400" dirty="0"/>
              <a:t> กด</a:t>
            </a:r>
            <a:r>
              <a:rPr lang="en-US" sz="2400" dirty="0"/>
              <a:t> AD EVENT </a:t>
            </a:r>
            <a:r>
              <a:rPr lang="th-TH" sz="2400" dirty="0"/>
              <a:t>ตั้งค่าตามรูป แล้วกด </a:t>
            </a:r>
            <a:r>
              <a:rPr lang="en-US" sz="2400" dirty="0"/>
              <a:t>ADD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156E28-58AF-1353-304C-FD14BBED4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73" y="2625474"/>
            <a:ext cx="2498470" cy="25417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568865-E0D9-2E42-D54B-7887EA7B8EAD}"/>
              </a:ext>
            </a:extLst>
          </p:cNvPr>
          <p:cNvSpPr txBox="1"/>
          <p:nvPr/>
        </p:nvSpPr>
        <p:spPr>
          <a:xfrm>
            <a:off x="7658063" y="1847028"/>
            <a:ext cx="320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</a:t>
            </a:r>
            <a:r>
              <a:rPr lang="th-TH" sz="2400" dirty="0"/>
              <a:t> ตรง </a:t>
            </a:r>
            <a:r>
              <a:rPr lang="en-US" sz="2400" dirty="0"/>
              <a:t>Screen to </a:t>
            </a:r>
            <a:r>
              <a:rPr lang="th-TH" sz="2400" dirty="0"/>
              <a:t>ให้เลือกหน้า แล้วตั้งค่าอื่น ๆ ตามรูป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8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3823</TotalTime>
  <Words>121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supermarket</vt:lpstr>
      <vt:lpstr>Office Theme</vt:lpstr>
      <vt:lpstr>การสร้างและเปลี่ยนหน้า (Screen)</vt:lpstr>
      <vt:lpstr>การสร้างหน้าใหม่</vt:lpstr>
      <vt:lpstr>การกดปุ่มเปลี่ยนหน้า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12 การสร้างและเปลี่ยนหน้า (Screen)</dc:title>
  <dc:creator>Sonthaya Nongnuch</dc:creator>
  <cp:lastModifiedBy>Sonthaya Nongnuch</cp:lastModifiedBy>
  <cp:revision>101</cp:revision>
  <dcterms:created xsi:type="dcterms:W3CDTF">2023-12-06T19:07:44Z</dcterms:created>
  <dcterms:modified xsi:type="dcterms:W3CDTF">2024-01-18T15:42:13Z</dcterms:modified>
</cp:coreProperties>
</file>