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273" r:id="rId4"/>
    <p:sldId id="274" r:id="rId5"/>
    <p:sldId id="257" r:id="rId6"/>
    <p:sldId id="258" r:id="rId7"/>
    <p:sldId id="261" r:id="rId8"/>
    <p:sldId id="267" r:id="rId9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FFFF"/>
    <a:srgbClr val="3498DB"/>
    <a:srgbClr val="E8362D"/>
    <a:srgbClr val="00979C"/>
    <a:srgbClr val="F1C40F"/>
    <a:srgbClr val="2EC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212FE9-E08C-789E-C682-52C27FF1A0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704AE-DE20-6237-FE38-3780795A56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17036-57F0-4033-878B-2A84741E291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12100-3A00-B3B7-79E4-6C88E0A480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A2D7-A351-1075-F0AC-FC5E617F1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0447-A75B-4BF3-841E-F69293135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3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50401-2409-4A51-A751-C814B6470FB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1EAF-3629-45E0-8C7F-C3A565E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9085-C9BC-F555-C9F7-69E6E4481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AAD0-853B-ECB9-2632-4F795AE5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A44D-EAE0-F4CD-4514-647D8994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41E-8961-455E-BE3D-52DCFD182BCA}" type="datetime1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6714-F2E1-2667-C221-55553C2C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331D-6617-F90D-D5F5-1113F74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B57E-4490-9568-2968-47610DEE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34CE2-66D0-1441-EA25-4C8B1D669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99B0-81F6-8CC4-0973-63924307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D7CF-C4A7-47BC-8CA0-A2423BD6B414}" type="datetime1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6B5C-77FA-A92A-491E-C47B60C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737E-2C0F-CC7C-0A06-E319D1D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8015D-A39A-0E68-18BB-B8E4DE2B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5264-E204-4C1A-2803-A35C8AE3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D497-7602-3B3A-FACC-984F7E0B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7ED-9AA1-4792-8B84-4E6B933EF180}" type="datetime1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DA14-1035-A1FD-2062-B398C3B0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9EAF-15D2-4036-A152-C80263DE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ED2-FAA6-220D-0F82-EA4BBE4F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29D8-F440-5F6A-292C-CDEA103E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053D-C89E-E776-BA75-5D1CB9C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2F41-2D04-40FF-B725-8597E0E2AF28}" type="datetime1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4581-E965-83D2-2EC9-C538FD85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B0E4-4185-AA74-4239-63018C92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C838-8650-1DF7-25C1-8092E799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F1CD-1ECD-511C-CA74-D798D4B7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BB07-B2F2-80E3-D1B6-018ACC8C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906A-C844-4743-B9CD-73C2EEC07552}" type="datetime1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5F6B-C4BF-4C8A-7703-C48F6AC2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7102-1C5E-F89E-29A1-43F7065F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B5FA-0E46-040F-2277-13781581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BD15-F12D-C14B-742A-CAAEFB1B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C1606-9E14-861E-28B4-FE320EC7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7EFFA-010F-C6F3-DB21-1B20A19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4E3-7771-46FC-A485-5D5B60EDE7C4}" type="datetime1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A78E-0082-5347-5672-6C579F8A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FF3F-ED5D-D12D-DD4C-788A6B8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51B4-B1D9-6BF5-9F69-D9561521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6C77-445E-24F9-08E8-57D5F6B1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C510-4E03-7734-D082-F8B33417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B6EA3-E128-4076-EA5B-6BAEBF921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A46A9-319D-B66B-275B-ABBF66B18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71FC0-884F-A3CC-D4BB-2C2F70D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7EB-A95B-4C9B-B5CA-832534FE81AF}" type="datetime1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5E603-637E-DD54-8612-C5E2EE9E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7E6F-FE7A-B638-E80D-93CE2A87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E2BBE26-E770-B849-AC57-180D4F8E1B47}"/>
              </a:ext>
            </a:extLst>
          </p:cNvPr>
          <p:cNvSpPr/>
          <p:nvPr userDrawn="1"/>
        </p:nvSpPr>
        <p:spPr>
          <a:xfrm rot="5400000">
            <a:off x="3708617" y="-3520859"/>
            <a:ext cx="840943" cy="82772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6A07A-7891-EF80-BBAD-E4EF29D6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36525"/>
            <a:ext cx="11141364" cy="10457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64968-8B6F-4A42-2B29-72426134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307F-0EB1-4E56-82DB-1BD3F33DAE22}" type="datetime1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994D-C797-C88E-D7B3-8711098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98117-34BD-B190-4375-0C1B074A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00DA8-BE70-51DC-801D-7F3D135D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347-3E15-4228-ACD1-FA410F03C88A}" type="datetime1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76AE2-AE83-628D-6A7C-2BFA7C75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686D6-32FD-5DBA-C796-373B709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E93-BAEF-5E5E-5EB0-B662E178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39A0-A206-2DF7-364A-1CDC33A4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08038-5DAC-A788-7FBD-A1BF72A0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37E9-746F-B78E-1671-991A1E9C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4112-A496-4654-828C-C3F1F14531A1}" type="datetime1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67DC6-FD50-AA1B-8306-AD5AD643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540E-EF6A-E970-D2AD-710EF50D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67D3-8A16-CEC2-29A1-53B9F400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053E5-83AA-E7ED-045E-31E9CC089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9DF34-B2F0-8E9D-3C51-DAC9CA18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98A2-1227-029F-7AB9-465E813E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06F9-3F6B-430D-AD7B-9113A06E2545}" type="datetime1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25A6-038A-CAFC-3C05-4BBBADBE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994DE-B83C-4F95-9EFF-B0759C65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069B683-F4CE-E2C6-CC75-D4FD169832BA}"/>
              </a:ext>
            </a:extLst>
          </p:cNvPr>
          <p:cNvSpPr/>
          <p:nvPr userDrawn="1"/>
        </p:nvSpPr>
        <p:spPr>
          <a:xfrm rot="8100000">
            <a:off x="11250661" y="6277768"/>
            <a:ext cx="1390650" cy="678163"/>
          </a:xfrm>
          <a:prstGeom prst="triangl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B3DC4A-568C-19CF-5A93-5D70FE3235E0}"/>
              </a:ext>
            </a:extLst>
          </p:cNvPr>
          <p:cNvSpPr/>
          <p:nvPr userDrawn="1"/>
        </p:nvSpPr>
        <p:spPr>
          <a:xfrm>
            <a:off x="10945996" y="6244155"/>
            <a:ext cx="537110" cy="537110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5A6B00-1755-83FF-C98B-A62ED31E602B}"/>
              </a:ext>
            </a:extLst>
          </p:cNvPr>
          <p:cNvSpPr/>
          <p:nvPr userDrawn="1"/>
        </p:nvSpPr>
        <p:spPr>
          <a:xfrm>
            <a:off x="-9236" y="-101599"/>
            <a:ext cx="12201235" cy="2189017"/>
          </a:xfrm>
          <a:custGeom>
            <a:avLst/>
            <a:gdLst>
              <a:gd name="connsiteX0" fmla="*/ 415636 w 12533745"/>
              <a:gd name="connsiteY0" fmla="*/ 2244436 h 2650836"/>
              <a:gd name="connsiteX1" fmla="*/ 4701309 w 12533745"/>
              <a:gd name="connsiteY1" fmla="*/ 692727 h 2650836"/>
              <a:gd name="connsiteX2" fmla="*/ 9827490 w 12533745"/>
              <a:gd name="connsiteY2" fmla="*/ 277091 h 2650836"/>
              <a:gd name="connsiteX3" fmla="*/ 12459854 w 12533745"/>
              <a:gd name="connsiteY3" fmla="*/ 1209963 h 2650836"/>
              <a:gd name="connsiteX4" fmla="*/ 12533745 w 12533745"/>
              <a:gd name="connsiteY4" fmla="*/ 0 h 2650836"/>
              <a:gd name="connsiteX5" fmla="*/ 0 w 12533745"/>
              <a:gd name="connsiteY5" fmla="*/ 64654 h 2650836"/>
              <a:gd name="connsiteX6" fmla="*/ 129309 w 12533745"/>
              <a:gd name="connsiteY6" fmla="*/ 2650836 h 2650836"/>
              <a:gd name="connsiteX7" fmla="*/ 415636 w 12533745"/>
              <a:gd name="connsiteY7" fmla="*/ 2244436 h 2650836"/>
              <a:gd name="connsiteX0" fmla="*/ 415636 w 12533745"/>
              <a:gd name="connsiteY0" fmla="*/ 2244436 h 2244436"/>
              <a:gd name="connsiteX1" fmla="*/ 4701309 w 12533745"/>
              <a:gd name="connsiteY1" fmla="*/ 692727 h 2244436"/>
              <a:gd name="connsiteX2" fmla="*/ 9827490 w 12533745"/>
              <a:gd name="connsiteY2" fmla="*/ 277091 h 2244436"/>
              <a:gd name="connsiteX3" fmla="*/ 12459854 w 12533745"/>
              <a:gd name="connsiteY3" fmla="*/ 1209963 h 2244436"/>
              <a:gd name="connsiteX4" fmla="*/ 12533745 w 12533745"/>
              <a:gd name="connsiteY4" fmla="*/ 0 h 2244436"/>
              <a:gd name="connsiteX5" fmla="*/ 0 w 12533745"/>
              <a:gd name="connsiteY5" fmla="*/ 64654 h 2244436"/>
              <a:gd name="connsiteX6" fmla="*/ 415636 w 12533745"/>
              <a:gd name="connsiteY6" fmla="*/ 2244436 h 2244436"/>
              <a:gd name="connsiteX0" fmla="*/ 249381 w 12533745"/>
              <a:gd name="connsiteY0" fmla="*/ 2336800 h 2336800"/>
              <a:gd name="connsiteX1" fmla="*/ 4701309 w 12533745"/>
              <a:gd name="connsiteY1" fmla="*/ 692727 h 2336800"/>
              <a:gd name="connsiteX2" fmla="*/ 9827490 w 12533745"/>
              <a:gd name="connsiteY2" fmla="*/ 277091 h 2336800"/>
              <a:gd name="connsiteX3" fmla="*/ 12459854 w 12533745"/>
              <a:gd name="connsiteY3" fmla="*/ 1209963 h 2336800"/>
              <a:gd name="connsiteX4" fmla="*/ 12533745 w 12533745"/>
              <a:gd name="connsiteY4" fmla="*/ 0 h 2336800"/>
              <a:gd name="connsiteX5" fmla="*/ 0 w 12533745"/>
              <a:gd name="connsiteY5" fmla="*/ 64654 h 2336800"/>
              <a:gd name="connsiteX6" fmla="*/ 249381 w 12533745"/>
              <a:gd name="connsiteY6" fmla="*/ 2336800 h 2336800"/>
              <a:gd name="connsiteX0" fmla="*/ 0 w 12284364"/>
              <a:gd name="connsiteY0" fmla="*/ 2336800 h 2336800"/>
              <a:gd name="connsiteX1" fmla="*/ 4451928 w 12284364"/>
              <a:gd name="connsiteY1" fmla="*/ 692727 h 2336800"/>
              <a:gd name="connsiteX2" fmla="*/ 9578109 w 12284364"/>
              <a:gd name="connsiteY2" fmla="*/ 277091 h 2336800"/>
              <a:gd name="connsiteX3" fmla="*/ 12210473 w 12284364"/>
              <a:gd name="connsiteY3" fmla="*/ 1209963 h 2336800"/>
              <a:gd name="connsiteX4" fmla="*/ 12284364 w 12284364"/>
              <a:gd name="connsiteY4" fmla="*/ 0 h 2336800"/>
              <a:gd name="connsiteX5" fmla="*/ 36947 w 12284364"/>
              <a:gd name="connsiteY5" fmla="*/ 184727 h 2336800"/>
              <a:gd name="connsiteX6" fmla="*/ 0 w 12284364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66254 h 2244436"/>
              <a:gd name="connsiteX6" fmla="*/ 18471 w 12302835"/>
              <a:gd name="connsiteY6" fmla="*/ 2244436 h 2244436"/>
              <a:gd name="connsiteX0" fmla="*/ 18471 w 12228944"/>
              <a:gd name="connsiteY0" fmla="*/ 2189017 h 2189017"/>
              <a:gd name="connsiteX1" fmla="*/ 4470399 w 12228944"/>
              <a:gd name="connsiteY1" fmla="*/ 637308 h 2189017"/>
              <a:gd name="connsiteX2" fmla="*/ 9578107 w 12228944"/>
              <a:gd name="connsiteY2" fmla="*/ 295563 h 2189017"/>
              <a:gd name="connsiteX3" fmla="*/ 12228944 w 12228944"/>
              <a:gd name="connsiteY3" fmla="*/ 1154544 h 2189017"/>
              <a:gd name="connsiteX4" fmla="*/ 12201235 w 12228944"/>
              <a:gd name="connsiteY4" fmla="*/ 0 h 2189017"/>
              <a:gd name="connsiteX5" fmla="*/ 0 w 12228944"/>
              <a:gd name="connsiteY5" fmla="*/ 110835 h 2189017"/>
              <a:gd name="connsiteX6" fmla="*/ 18471 w 12228944"/>
              <a:gd name="connsiteY6" fmla="*/ 2189017 h 2189017"/>
              <a:gd name="connsiteX0" fmla="*/ 18471 w 12201235"/>
              <a:gd name="connsiteY0" fmla="*/ 2189017 h 2189017"/>
              <a:gd name="connsiteX1" fmla="*/ 4470399 w 12201235"/>
              <a:gd name="connsiteY1" fmla="*/ 637308 h 2189017"/>
              <a:gd name="connsiteX2" fmla="*/ 9578107 w 12201235"/>
              <a:gd name="connsiteY2" fmla="*/ 295563 h 2189017"/>
              <a:gd name="connsiteX3" fmla="*/ 12191998 w 12201235"/>
              <a:gd name="connsiteY3" fmla="*/ 1163780 h 2189017"/>
              <a:gd name="connsiteX4" fmla="*/ 12201235 w 12201235"/>
              <a:gd name="connsiteY4" fmla="*/ 0 h 2189017"/>
              <a:gd name="connsiteX5" fmla="*/ 0 w 12201235"/>
              <a:gd name="connsiteY5" fmla="*/ 110835 h 2189017"/>
              <a:gd name="connsiteX6" fmla="*/ 18471 w 12201235"/>
              <a:gd name="connsiteY6" fmla="*/ 2189017 h 218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5" h="2189017">
                <a:moveTo>
                  <a:pt x="18471" y="2189017"/>
                </a:moveTo>
                <a:cubicBezTo>
                  <a:pt x="1502447" y="1640993"/>
                  <a:pt x="2524605" y="1037551"/>
                  <a:pt x="4470399" y="637308"/>
                </a:cubicBezTo>
                <a:cubicBezTo>
                  <a:pt x="6066750" y="294023"/>
                  <a:pt x="8291174" y="207818"/>
                  <a:pt x="9578107" y="295563"/>
                </a:cubicBezTo>
                <a:cubicBezTo>
                  <a:pt x="10865040" y="383308"/>
                  <a:pt x="11648593" y="683489"/>
                  <a:pt x="12191998" y="1163780"/>
                </a:cubicBezTo>
                <a:lnTo>
                  <a:pt x="12201235" y="0"/>
                </a:lnTo>
                <a:lnTo>
                  <a:pt x="0" y="110835"/>
                </a:lnTo>
                <a:lnTo>
                  <a:pt x="18471" y="2189017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9D0F17-5ADD-6289-C4F0-02BD244BE64F}"/>
              </a:ext>
            </a:extLst>
          </p:cNvPr>
          <p:cNvSpPr/>
          <p:nvPr userDrawn="1"/>
        </p:nvSpPr>
        <p:spPr>
          <a:xfrm>
            <a:off x="2882503" y="-17860"/>
            <a:ext cx="1397793" cy="1397793"/>
          </a:xfrm>
          <a:prstGeom prst="diamond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2BF1D1-BD6A-0BDA-C0E6-B54A90EB95ED}"/>
              </a:ext>
            </a:extLst>
          </p:cNvPr>
          <p:cNvSpPr/>
          <p:nvPr userDrawn="1"/>
        </p:nvSpPr>
        <p:spPr>
          <a:xfrm>
            <a:off x="-9237" y="-110836"/>
            <a:ext cx="12201238" cy="2466109"/>
          </a:xfrm>
          <a:custGeom>
            <a:avLst/>
            <a:gdLst>
              <a:gd name="connsiteX0" fmla="*/ 277091 w 12783128"/>
              <a:gd name="connsiteY0" fmla="*/ 1468581 h 1487054"/>
              <a:gd name="connsiteX1" fmla="*/ 1034473 w 12783128"/>
              <a:gd name="connsiteY1" fmla="*/ 581891 h 1487054"/>
              <a:gd name="connsiteX2" fmla="*/ 3205019 w 12783128"/>
              <a:gd name="connsiteY2" fmla="*/ 508000 h 1487054"/>
              <a:gd name="connsiteX3" fmla="*/ 10049164 w 12783128"/>
              <a:gd name="connsiteY3" fmla="*/ 147781 h 1487054"/>
              <a:gd name="connsiteX4" fmla="*/ 12681528 w 12783128"/>
              <a:gd name="connsiteY4" fmla="*/ 757381 h 1487054"/>
              <a:gd name="connsiteX5" fmla="*/ 12783128 w 12783128"/>
              <a:gd name="connsiteY5" fmla="*/ 9236 h 1487054"/>
              <a:gd name="connsiteX6" fmla="*/ 0 w 12783128"/>
              <a:gd name="connsiteY6" fmla="*/ 0 h 1487054"/>
              <a:gd name="connsiteX7" fmla="*/ 55419 w 12783128"/>
              <a:gd name="connsiteY7" fmla="*/ 1487054 h 1487054"/>
              <a:gd name="connsiteX8" fmla="*/ 277091 w 12783128"/>
              <a:gd name="connsiteY8" fmla="*/ 1468581 h 1487054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681528 w 12783128"/>
              <a:gd name="connsiteY3" fmla="*/ 757381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469092 w 12783128"/>
              <a:gd name="connsiteY3" fmla="*/ 812800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55419 w 12469092"/>
              <a:gd name="connsiteY6" fmla="*/ 1487054 h 2041236"/>
              <a:gd name="connsiteX7" fmla="*/ 258618 w 12469092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258618 w 12469092"/>
              <a:gd name="connsiteY6" fmla="*/ 2041236 h 2041236"/>
              <a:gd name="connsiteX0" fmla="*/ 101600 w 12312074"/>
              <a:gd name="connsiteY0" fmla="*/ 2041236 h 2041236"/>
              <a:gd name="connsiteX1" fmla="*/ 2586182 w 12312074"/>
              <a:gd name="connsiteY1" fmla="*/ 387927 h 2041236"/>
              <a:gd name="connsiteX2" fmla="*/ 10030692 w 12312074"/>
              <a:gd name="connsiteY2" fmla="*/ 286327 h 2041236"/>
              <a:gd name="connsiteX3" fmla="*/ 12312074 w 12312074"/>
              <a:gd name="connsiteY3" fmla="*/ 812800 h 2041236"/>
              <a:gd name="connsiteX4" fmla="*/ 12302837 w 12312074"/>
              <a:gd name="connsiteY4" fmla="*/ 0 h 2041236"/>
              <a:gd name="connsiteX5" fmla="*/ 0 w 12312074"/>
              <a:gd name="connsiteY5" fmla="*/ 120073 h 2041236"/>
              <a:gd name="connsiteX6" fmla="*/ 101600 w 123120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64654 w 12210474"/>
              <a:gd name="connsiteY5" fmla="*/ 175491 h 2041236"/>
              <a:gd name="connsiteX6" fmla="*/ 0 w 122104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0 w 12210474"/>
              <a:gd name="connsiteY5" fmla="*/ 110836 h 2041236"/>
              <a:gd name="connsiteX6" fmla="*/ 0 w 12210474"/>
              <a:gd name="connsiteY6" fmla="*/ 2041236 h 2041236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864438 w 12210474"/>
              <a:gd name="connsiteY2" fmla="*/ 406400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8"/>
              <a:gd name="connsiteY0" fmla="*/ 2466109 h 2466109"/>
              <a:gd name="connsiteX1" fmla="*/ 3158837 w 12201238"/>
              <a:gd name="connsiteY1" fmla="*/ 683491 h 2466109"/>
              <a:gd name="connsiteX2" fmla="*/ 9864438 w 12201238"/>
              <a:gd name="connsiteY2" fmla="*/ 406400 h 2466109"/>
              <a:gd name="connsiteX3" fmla="*/ 12201238 w 12201238"/>
              <a:gd name="connsiteY3" fmla="*/ 1099127 h 2466109"/>
              <a:gd name="connsiteX4" fmla="*/ 12201237 w 12201238"/>
              <a:gd name="connsiteY4" fmla="*/ 0 h 2466109"/>
              <a:gd name="connsiteX5" fmla="*/ 0 w 12201238"/>
              <a:gd name="connsiteY5" fmla="*/ 110836 h 2466109"/>
              <a:gd name="connsiteX6" fmla="*/ 0 w 12201238"/>
              <a:gd name="connsiteY6" fmla="*/ 2466109 h 246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8" h="2466109">
                <a:moveTo>
                  <a:pt x="0" y="2466109"/>
                </a:moveTo>
                <a:cubicBezTo>
                  <a:pt x="153940" y="2176703"/>
                  <a:pt x="1514764" y="1026776"/>
                  <a:pt x="3158837" y="683491"/>
                </a:cubicBezTo>
                <a:cubicBezTo>
                  <a:pt x="4802910" y="340206"/>
                  <a:pt x="8357371" y="337127"/>
                  <a:pt x="9864438" y="406400"/>
                </a:cubicBezTo>
                <a:cubicBezTo>
                  <a:pt x="11371505" y="475673"/>
                  <a:pt x="11582401" y="609600"/>
                  <a:pt x="12201238" y="1099127"/>
                </a:cubicBezTo>
                <a:cubicBezTo>
                  <a:pt x="12201238" y="732751"/>
                  <a:pt x="12201237" y="366376"/>
                  <a:pt x="12201237" y="0"/>
                </a:cubicBezTo>
                <a:lnTo>
                  <a:pt x="0" y="110836"/>
                </a:lnTo>
                <a:lnTo>
                  <a:pt x="0" y="2466109"/>
                </a:lnTo>
                <a:close/>
              </a:path>
            </a:pathLst>
          </a:cu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6F922-54E5-C9D9-E75B-9FB7C023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A5C8F-164D-7E1D-EF92-07DBF719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43CF-10DD-AF75-33A6-A8144BB11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CB8D-29B8-4E35-9093-2F363A120E10}" type="datetime1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D02E-7365-E015-EAB9-8DEDBB29C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6988-4767-75E2-85F5-D1C04F94B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5996" y="6356350"/>
            <a:ext cx="537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93FD5F73-0A7F-43DF-92DF-1CB70364D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5EDC247-EAEC-64B0-B97C-1B68C8CA4416}"/>
              </a:ext>
            </a:extLst>
          </p:cNvPr>
          <p:cNvSpPr/>
          <p:nvPr userDrawn="1"/>
        </p:nvSpPr>
        <p:spPr>
          <a:xfrm rot="10800000">
            <a:off x="8610599" y="-82262"/>
            <a:ext cx="2910607" cy="872836"/>
          </a:xfrm>
          <a:prstGeom prst="round2SameRect">
            <a:avLst>
              <a:gd name="adj1" fmla="val 2537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794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3209A-5331-ACB0-B99A-5450181EFD9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40" y="48160"/>
            <a:ext cx="2604306" cy="669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632AF3-F645-2F85-4340-AFBD13102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3607" r="15402" b="4065"/>
          <a:stretch/>
        </p:blipFill>
        <p:spPr>
          <a:xfrm>
            <a:off x="8139824" y="1870075"/>
            <a:ext cx="4052175" cy="34392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16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S PRO Cat6 Male RJ45 to Male RJ45 Ethernet Cable, S/FTP, Blue PVC Sheath,  10m">
            <a:extLst>
              <a:ext uri="{FF2B5EF4-FFF2-40B4-BE49-F238E27FC236}">
                <a16:creationId xmlns:a16="http://schemas.microsoft.com/office/drawing/2014/main" id="{D0CA414A-E2A3-B9AC-658A-2BF83FD30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9" r="12349"/>
          <a:stretch/>
        </p:blipFill>
        <p:spPr bwMode="auto">
          <a:xfrm>
            <a:off x="5368197" y="-67672"/>
            <a:ext cx="2499454" cy="185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34C46C1-DAF0-86BB-C2A1-629410F7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216" y="1327620"/>
            <a:ext cx="10599565" cy="1305318"/>
          </a:xfrm>
        </p:spPr>
        <p:txBody>
          <a:bodyPr>
            <a:normAutofit fontScale="90000"/>
          </a:bodyPr>
          <a:lstStyle/>
          <a:p>
            <a:r>
              <a:rPr lang="th-TH" sz="7200" dirty="0">
                <a:solidFill>
                  <a:srgbClr val="2ECC71"/>
                </a:solidFill>
              </a:rPr>
              <a:t>การเชื่อมต่ออินเตอร์เน็ตผ่านสายแลน</a:t>
            </a:r>
            <a:endParaRPr lang="en-US" sz="7200" dirty="0">
              <a:solidFill>
                <a:srgbClr val="2ECC7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7CF5C2D-C2DD-F330-FBC5-B4AA4A1C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7781" y="2449277"/>
            <a:ext cx="6976436" cy="1655762"/>
          </a:xfrm>
        </p:spPr>
        <p:txBody>
          <a:bodyPr>
            <a:normAutofit/>
          </a:bodyPr>
          <a:lstStyle/>
          <a:p>
            <a:r>
              <a:rPr lang="th-TH" sz="4000" dirty="0">
                <a:solidFill>
                  <a:srgbClr val="F1C40F"/>
                </a:solidFill>
              </a:rPr>
              <a:t>ด้วย </a:t>
            </a:r>
            <a:r>
              <a:rPr lang="en-US" sz="4000" dirty="0">
                <a:solidFill>
                  <a:srgbClr val="F1C40F"/>
                </a:solidFill>
              </a:rPr>
              <a:t>ATD3.5-S3 Ethernet shield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27E9-EFD9-C546-CB39-B0900637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04633B-63C5-908C-7CD6-FD20B528732D}"/>
              </a:ext>
            </a:extLst>
          </p:cNvPr>
          <p:cNvSpPr/>
          <p:nvPr/>
        </p:nvSpPr>
        <p:spPr>
          <a:xfrm>
            <a:off x="8408389" y="3389611"/>
            <a:ext cx="2876957" cy="28769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0" dist="3429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93D0B8-CF9A-BE19-924A-DEF54941B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242" y="3833678"/>
            <a:ext cx="1885250" cy="198882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0A7A2C8-0B8C-3A66-5818-60B872C4F9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" t="3419" r="17791"/>
          <a:stretch/>
        </p:blipFill>
        <p:spPr bwMode="auto">
          <a:xfrm>
            <a:off x="664865" y="2829768"/>
            <a:ext cx="2856679" cy="261931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20DC41F-D7FC-463A-7880-F0D1FF2E451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" t="10278" r="4874" b="12222"/>
          <a:stretch/>
        </p:blipFill>
        <p:spPr>
          <a:xfrm>
            <a:off x="3653261" y="3197050"/>
            <a:ext cx="5119264" cy="32609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DEB4C39-A7F9-EC2E-4C92-AC4E8CDD1D48}"/>
              </a:ext>
            </a:extLst>
          </p:cNvPr>
          <p:cNvSpPr/>
          <p:nvPr/>
        </p:nvSpPr>
        <p:spPr>
          <a:xfrm>
            <a:off x="2967135" y="5029200"/>
            <a:ext cx="625151" cy="419878"/>
          </a:xfrm>
          <a:custGeom>
            <a:avLst/>
            <a:gdLst>
              <a:gd name="connsiteX0" fmla="*/ 0 w 625151"/>
              <a:gd name="connsiteY0" fmla="*/ 0 h 419878"/>
              <a:gd name="connsiteX1" fmla="*/ 0 w 625151"/>
              <a:gd name="connsiteY1" fmla="*/ 419878 h 419878"/>
              <a:gd name="connsiteX2" fmla="*/ 625151 w 625151"/>
              <a:gd name="connsiteY2" fmla="*/ 419878 h 419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5151" h="419878">
                <a:moveTo>
                  <a:pt x="0" y="0"/>
                </a:moveTo>
                <a:lnTo>
                  <a:pt x="0" y="419878"/>
                </a:lnTo>
                <a:lnTo>
                  <a:pt x="625151" y="419878"/>
                </a:lnTo>
              </a:path>
            </a:pathLst>
          </a:custGeom>
          <a:noFill/>
          <a:ln w="85725">
            <a:solidFill>
              <a:srgbClr val="FF0000"/>
            </a:solidFill>
            <a:prstDash val="sysDot"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25151"/>
                      <a:gd name="connsiteY0" fmla="*/ 0 h 419878"/>
                      <a:gd name="connsiteX1" fmla="*/ 0 w 625151"/>
                      <a:gd name="connsiteY1" fmla="*/ 419878 h 419878"/>
                      <a:gd name="connsiteX2" fmla="*/ 625151 w 625151"/>
                      <a:gd name="connsiteY2" fmla="*/ 419878 h 4198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25151" h="419878" extrusionOk="0">
                        <a:moveTo>
                          <a:pt x="0" y="0"/>
                        </a:moveTo>
                        <a:cubicBezTo>
                          <a:pt x="4111" y="155239"/>
                          <a:pt x="2604" y="291304"/>
                          <a:pt x="0" y="419878"/>
                        </a:cubicBezTo>
                        <a:cubicBezTo>
                          <a:pt x="135871" y="439246"/>
                          <a:pt x="485329" y="421797"/>
                          <a:pt x="625151" y="419878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3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C1CCB6-C581-E014-BF64-531D2E8D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ทำไมต้องใช้สายแลน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4198A-D4C0-0786-01D4-495CB06E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1BA415-0140-1A45-C672-16AD18F53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907923"/>
              </p:ext>
            </p:extLst>
          </p:nvPr>
        </p:nvGraphicFramePr>
        <p:xfrm>
          <a:off x="2058987" y="1458595"/>
          <a:ext cx="8074026" cy="4754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37013">
                  <a:extLst>
                    <a:ext uri="{9D8B030D-6E8A-4147-A177-3AD203B41FA5}">
                      <a16:colId xmlns:a16="http://schemas.microsoft.com/office/drawing/2014/main" val="1310445486"/>
                    </a:ext>
                  </a:extLst>
                </a:gridCol>
                <a:gridCol w="4037013">
                  <a:extLst>
                    <a:ext uri="{9D8B030D-6E8A-4147-A177-3AD203B41FA5}">
                      <a16:colId xmlns:a16="http://schemas.microsoft.com/office/drawing/2014/main" val="40404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3600" dirty="0"/>
                        <a:t>สายแลน</a:t>
                      </a:r>
                      <a:endParaRPr lang="en-US" sz="3600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err="1"/>
                        <a:t>WiFi</a:t>
                      </a:r>
                      <a:endParaRPr lang="en-US" sz="3600" dirty="0"/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29053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dirty="0"/>
                        <a:t>ต้องเดินสายทุกอุปกรณ์</a:t>
                      </a:r>
                      <a:endParaRPr lang="en-US" sz="2800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dirty="0"/>
                        <a:t>ไม่ต้องเดินสายไฟ</a:t>
                      </a:r>
                      <a:endParaRPr lang="en-US" sz="2800" dirty="0"/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227754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dirty="0"/>
                        <a:t>เสียบสายแล้วใช้ได้เลย</a:t>
                      </a:r>
                      <a:endParaRPr lang="en-US" sz="2800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dirty="0"/>
                        <a:t>ต้องตั้งค่าเชื่อมต่อ </a:t>
                      </a:r>
                      <a:r>
                        <a:rPr lang="en-US" sz="2800" dirty="0" err="1"/>
                        <a:t>WiFi</a:t>
                      </a:r>
                      <a:r>
                        <a:rPr lang="en-US" sz="2800" dirty="0"/>
                        <a:t> </a:t>
                      </a:r>
                      <a:r>
                        <a:rPr lang="th-TH" sz="2800" dirty="0"/>
                        <a:t>ก่อน</a:t>
                      </a:r>
                      <a:endParaRPr lang="en-US" sz="2800" dirty="0"/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3256544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dirty="0"/>
                        <a:t>อุปกรณ์น้อยแต่ห่างกัน</a:t>
                      </a: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dirty="0"/>
                        <a:t>ราคาถูกกว่า</a:t>
                      </a:r>
                      <a:endParaRPr lang="en-US" sz="2800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dirty="0"/>
                        <a:t>อุปกรณ์อยู่ห่างกันต้องติดตั้ง</a:t>
                      </a:r>
                      <a:r>
                        <a:rPr lang="en-US" sz="2800" dirty="0"/>
                        <a:t> Repeater</a:t>
                      </a: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266887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dirty="0"/>
                        <a:t>ปลอดภัยกว่า</a:t>
                      </a:r>
                      <a:endParaRPr lang="en-US" sz="2800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dirty="0"/>
                        <a:t>มีความเสี่ยงโดนโจมตีมากกว่า</a:t>
                      </a:r>
                      <a:endParaRPr lang="en-US" sz="2800" dirty="0"/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871092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dirty="0"/>
                        <a:t>มีค่าสายไฟ</a:t>
                      </a:r>
                      <a:endParaRPr lang="en-US" sz="2800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dirty="0"/>
                        <a:t>ไม่มีค่าสายไฟ</a:t>
                      </a:r>
                      <a:endParaRPr lang="en-US" sz="2800" dirty="0"/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2657614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89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C1CCB6-C581-E014-BF64-531D2E8D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อุปกรณ์เสริม </a:t>
            </a:r>
            <a:r>
              <a:rPr lang="en-US" dirty="0"/>
              <a:t>ATD3.5-S3 Ethernet shield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4198A-D4C0-0786-01D4-495CB06E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BD795E-4824-6CDF-9D67-1D9CB57530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7" t="21667" r="12263" b="24583"/>
          <a:stretch/>
        </p:blipFill>
        <p:spPr bwMode="auto">
          <a:xfrm rot="5400000">
            <a:off x="-151054" y="2890922"/>
            <a:ext cx="4492455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DB61966-07C0-00DE-6862-998CA7A03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0" t="21010" r="18507" b="23851"/>
          <a:stretch/>
        </p:blipFill>
        <p:spPr bwMode="auto">
          <a:xfrm rot="16200000">
            <a:off x="2779581" y="2654253"/>
            <a:ext cx="4117808" cy="251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FEE512-228E-6537-5B7D-42017D9DD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902751" y="1856370"/>
            <a:ext cx="5539219" cy="419099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386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C1CCB6-C581-E014-BF64-531D2E8D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บล็อกไดอะแกรม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4198A-D4C0-0786-01D4-495CB06E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4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FA2ADA2-1EBB-88FE-8911-C97C8C03C2E9}"/>
              </a:ext>
            </a:extLst>
          </p:cNvPr>
          <p:cNvGrpSpPr/>
          <p:nvPr/>
        </p:nvGrpSpPr>
        <p:grpSpPr>
          <a:xfrm>
            <a:off x="2113788" y="1853466"/>
            <a:ext cx="5601916" cy="3697704"/>
            <a:chOff x="3266313" y="1834416"/>
            <a:chExt cx="5601916" cy="369770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7CE9172-7E8E-91E6-7509-7BDC29384FE6}"/>
                </a:ext>
              </a:extLst>
            </p:cNvPr>
            <p:cNvSpPr/>
            <p:nvPr/>
          </p:nvSpPr>
          <p:spPr>
            <a:xfrm>
              <a:off x="3870960" y="2257425"/>
              <a:ext cx="2176272" cy="3274695"/>
            </a:xfrm>
            <a:prstGeom prst="rect">
              <a:avLst/>
            </a:prstGeom>
            <a:noFill/>
            <a:ln w="57150"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8DD344D-6431-6F43-22AC-7EC55E9649C2}"/>
                </a:ext>
              </a:extLst>
            </p:cNvPr>
            <p:cNvSpPr/>
            <p:nvPr/>
          </p:nvSpPr>
          <p:spPr>
            <a:xfrm>
              <a:off x="4467225" y="3119436"/>
              <a:ext cx="1009650" cy="20499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W5500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6A0ADF9-D4EE-3CD7-0245-92552918DAE5}"/>
                </a:ext>
              </a:extLst>
            </p:cNvPr>
            <p:cNvSpPr/>
            <p:nvPr/>
          </p:nvSpPr>
          <p:spPr>
            <a:xfrm>
              <a:off x="3318890" y="2686050"/>
              <a:ext cx="1651889" cy="447675"/>
            </a:xfrm>
            <a:custGeom>
              <a:avLst/>
              <a:gdLst>
                <a:gd name="connsiteX0" fmla="*/ 0 w 2085975"/>
                <a:gd name="connsiteY0" fmla="*/ 0 h 447675"/>
                <a:gd name="connsiteX1" fmla="*/ 2085975 w 2085975"/>
                <a:gd name="connsiteY1" fmla="*/ 0 h 447675"/>
                <a:gd name="connsiteX2" fmla="*/ 2085975 w 2085975"/>
                <a:gd name="connsiteY2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447675">
                  <a:moveTo>
                    <a:pt x="0" y="0"/>
                  </a:moveTo>
                  <a:lnTo>
                    <a:pt x="2085975" y="0"/>
                  </a:lnTo>
                  <a:lnTo>
                    <a:pt x="2085975" y="447675"/>
                  </a:ln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0B48B5-A823-1342-A288-23C05039F4F7}"/>
                </a:ext>
              </a:extLst>
            </p:cNvPr>
            <p:cNvSpPr txBox="1"/>
            <p:nvPr/>
          </p:nvSpPr>
          <p:spPr>
            <a:xfrm>
              <a:off x="3290188" y="2370177"/>
              <a:ext cx="594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3.3V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4F084F0-A5C5-AA09-80E5-AC8851457805}"/>
                </a:ext>
              </a:extLst>
            </p:cNvPr>
            <p:cNvGrpSpPr/>
            <p:nvPr/>
          </p:nvGrpSpPr>
          <p:grpSpPr>
            <a:xfrm>
              <a:off x="3318891" y="3292221"/>
              <a:ext cx="1148334" cy="1610200"/>
              <a:chOff x="2654300" y="3292221"/>
              <a:chExt cx="1812925" cy="16102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EB2BA8C-93F5-AF1A-D9C1-CB5FF029D4E7}"/>
                  </a:ext>
                </a:extLst>
              </p:cNvPr>
              <p:cNvCxnSpPr/>
              <p:nvPr/>
            </p:nvCxnSpPr>
            <p:spPr>
              <a:xfrm>
                <a:off x="2654300" y="3292221"/>
                <a:ext cx="18129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3CB1ABA-60DF-1585-8725-A81CD45D950E}"/>
                  </a:ext>
                </a:extLst>
              </p:cNvPr>
              <p:cNvCxnSpPr/>
              <p:nvPr/>
            </p:nvCxnSpPr>
            <p:spPr>
              <a:xfrm>
                <a:off x="2654300" y="3604903"/>
                <a:ext cx="18129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FE9054B-BF73-1C3E-EF1D-68B28A69EA03}"/>
                  </a:ext>
                </a:extLst>
              </p:cNvPr>
              <p:cNvCxnSpPr/>
              <p:nvPr/>
            </p:nvCxnSpPr>
            <p:spPr>
              <a:xfrm>
                <a:off x="2654300" y="3916557"/>
                <a:ext cx="18129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1D3F5F4-A534-A6C2-8CA0-8A4B59E3035B}"/>
                  </a:ext>
                </a:extLst>
              </p:cNvPr>
              <p:cNvCxnSpPr/>
              <p:nvPr/>
            </p:nvCxnSpPr>
            <p:spPr>
              <a:xfrm>
                <a:off x="2654300" y="4241591"/>
                <a:ext cx="18129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F398EBE-FBBF-ABD3-EB46-A414AEC8732C}"/>
                  </a:ext>
                </a:extLst>
              </p:cNvPr>
              <p:cNvCxnSpPr/>
              <p:nvPr/>
            </p:nvCxnSpPr>
            <p:spPr>
              <a:xfrm>
                <a:off x="2654300" y="4570144"/>
                <a:ext cx="18129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F9B237F-BB23-28B7-284B-EB749C8AEE61}"/>
                  </a:ext>
                </a:extLst>
              </p:cNvPr>
              <p:cNvCxnSpPr/>
              <p:nvPr/>
            </p:nvCxnSpPr>
            <p:spPr>
              <a:xfrm>
                <a:off x="2654300" y="4902421"/>
                <a:ext cx="18129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8946A3C-1F32-5B61-A308-874CC91A0BAA}"/>
                </a:ext>
              </a:extLst>
            </p:cNvPr>
            <p:cNvGrpSpPr/>
            <p:nvPr/>
          </p:nvGrpSpPr>
          <p:grpSpPr>
            <a:xfrm>
              <a:off x="3266313" y="2979544"/>
              <a:ext cx="594360" cy="1979532"/>
              <a:chOff x="2691765" y="2978031"/>
              <a:chExt cx="594360" cy="19795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999C0F-C693-2FC2-0F24-A90A6CA033A3}"/>
                  </a:ext>
                </a:extLst>
              </p:cNvPr>
              <p:cNvSpPr txBox="1"/>
              <p:nvPr/>
            </p:nvSpPr>
            <p:spPr>
              <a:xfrm>
                <a:off x="2691765" y="2978031"/>
                <a:ext cx="594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MOSI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52E9B7-C5E6-19B2-CA6F-BEB30EBCEE97}"/>
                  </a:ext>
                </a:extLst>
              </p:cNvPr>
              <p:cNvSpPr txBox="1"/>
              <p:nvPr/>
            </p:nvSpPr>
            <p:spPr>
              <a:xfrm>
                <a:off x="2691765" y="3290713"/>
                <a:ext cx="594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MISO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77E1B70-7455-C7B7-7909-F3065C67692C}"/>
                  </a:ext>
                </a:extLst>
              </p:cNvPr>
              <p:cNvSpPr txBox="1"/>
              <p:nvPr/>
            </p:nvSpPr>
            <p:spPr>
              <a:xfrm>
                <a:off x="2691765" y="3602367"/>
                <a:ext cx="594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SCK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913F315-A6AD-9677-11C0-D3408D8CAD6E}"/>
                  </a:ext>
                </a:extLst>
              </p:cNvPr>
              <p:cNvSpPr txBox="1"/>
              <p:nvPr/>
            </p:nvSpPr>
            <p:spPr>
              <a:xfrm>
                <a:off x="2691765" y="3927401"/>
                <a:ext cx="594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CS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69B4A9D-8335-E36B-76B1-02FDCF7A7811}"/>
                  </a:ext>
                </a:extLst>
              </p:cNvPr>
              <p:cNvSpPr txBox="1"/>
              <p:nvPr/>
            </p:nvSpPr>
            <p:spPr>
              <a:xfrm>
                <a:off x="2691765" y="4255954"/>
                <a:ext cx="594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RST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B11E5B4-5908-2AED-3DF0-3200631FE5C1}"/>
                  </a:ext>
                </a:extLst>
              </p:cNvPr>
              <p:cNvSpPr txBox="1"/>
              <p:nvPr/>
            </p:nvSpPr>
            <p:spPr>
              <a:xfrm>
                <a:off x="2691765" y="4588231"/>
                <a:ext cx="594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INT</a:t>
                </a:r>
              </a:p>
            </p:txBody>
          </p:sp>
        </p:grp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78E61ADF-8677-C683-7AB4-EF06BF02D37B}"/>
                </a:ext>
              </a:extLst>
            </p:cNvPr>
            <p:cNvSpPr/>
            <p:nvPr/>
          </p:nvSpPr>
          <p:spPr>
            <a:xfrm>
              <a:off x="5509641" y="3814173"/>
              <a:ext cx="1710309" cy="660495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8" name="Picture 2" descr="RJ45 Coupler Ethernet Connector">
              <a:extLst>
                <a:ext uri="{FF2B5EF4-FFF2-40B4-BE49-F238E27FC236}">
                  <a16:creationId xmlns:a16="http://schemas.microsoft.com/office/drawing/2014/main" id="{379CE1E1-3CC9-5A0C-23F1-2002177696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17" t="34481" r="35222" b="39000"/>
            <a:stretch/>
          </p:blipFill>
          <p:spPr bwMode="auto">
            <a:xfrm>
              <a:off x="7233666" y="3429000"/>
              <a:ext cx="1494303" cy="1327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41E7C92-D79A-B5F5-CA35-F589BAD46E94}"/>
                </a:ext>
              </a:extLst>
            </p:cNvPr>
            <p:cNvSpPr txBox="1"/>
            <p:nvPr/>
          </p:nvSpPr>
          <p:spPr>
            <a:xfrm>
              <a:off x="3754945" y="1834416"/>
              <a:ext cx="3334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ATD3.5-S3 Ethernet shield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F3F1AB3-4FA6-6347-7CEA-1C46D414ADCE}"/>
                </a:ext>
              </a:extLst>
            </p:cNvPr>
            <p:cNvSpPr txBox="1"/>
            <p:nvPr/>
          </p:nvSpPr>
          <p:spPr>
            <a:xfrm>
              <a:off x="7093404" y="4737657"/>
              <a:ext cx="17748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RJ45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435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6FC517-8ACD-0C77-7DE2-6163ECA38B9F}"/>
              </a:ext>
            </a:extLst>
          </p:cNvPr>
          <p:cNvCxnSpPr/>
          <p:nvPr/>
        </p:nvCxnSpPr>
        <p:spPr>
          <a:xfrm>
            <a:off x="6897935" y="5757065"/>
            <a:ext cx="92994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189177-502D-45A6-4D6B-8F6061C41338}"/>
              </a:ext>
            </a:extLst>
          </p:cNvPr>
          <p:cNvCxnSpPr/>
          <p:nvPr/>
        </p:nvCxnSpPr>
        <p:spPr>
          <a:xfrm>
            <a:off x="6897935" y="5981855"/>
            <a:ext cx="92994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800B92-904E-C699-C1FB-214B34C918F2}"/>
              </a:ext>
            </a:extLst>
          </p:cNvPr>
          <p:cNvCxnSpPr/>
          <p:nvPr/>
        </p:nvCxnSpPr>
        <p:spPr>
          <a:xfrm>
            <a:off x="6897935" y="6193310"/>
            <a:ext cx="92994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B9E61A06-C32B-4482-9971-8E773DA6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วงจรภายในเมื่อเพิ่ม </a:t>
            </a:r>
            <a:r>
              <a:rPr lang="en-US" dirty="0"/>
              <a:t>Ethernet shield</a:t>
            </a:r>
            <a:r>
              <a:rPr lang="th-TH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74634-ECE5-503C-2E48-80CE846F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A4978A-E739-5C05-A184-715C94BBF172}"/>
              </a:ext>
            </a:extLst>
          </p:cNvPr>
          <p:cNvSpPr/>
          <p:nvPr/>
        </p:nvSpPr>
        <p:spPr>
          <a:xfrm>
            <a:off x="299605" y="5912593"/>
            <a:ext cx="2703622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800676-ADCB-0F24-6FBD-628B878F4FC0}"/>
              </a:ext>
            </a:extLst>
          </p:cNvPr>
          <p:cNvSpPr txBox="1"/>
          <p:nvPr/>
        </p:nvSpPr>
        <p:spPr>
          <a:xfrm>
            <a:off x="290274" y="5946048"/>
            <a:ext cx="296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= Strapping Pin</a:t>
            </a:r>
          </a:p>
          <a:p>
            <a:r>
              <a:rPr lang="en-US" dirty="0"/>
              <a:t>** = I/O 1.8V if enable PSRAM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BB812DB-793C-052C-62BB-0FC10ADCF2D3}"/>
              </a:ext>
            </a:extLst>
          </p:cNvPr>
          <p:cNvGrpSpPr/>
          <p:nvPr/>
        </p:nvGrpSpPr>
        <p:grpSpPr>
          <a:xfrm>
            <a:off x="558631" y="3765714"/>
            <a:ext cx="1671725" cy="1250830"/>
            <a:chOff x="9383468" y="4377811"/>
            <a:chExt cx="1671725" cy="1250830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429BB53-800D-F326-2CCF-B84485AE05BE}"/>
                </a:ext>
              </a:extLst>
            </p:cNvPr>
            <p:cNvGrpSpPr/>
            <p:nvPr/>
          </p:nvGrpSpPr>
          <p:grpSpPr>
            <a:xfrm>
              <a:off x="9473184" y="4707377"/>
              <a:ext cx="1106851" cy="921264"/>
              <a:chOff x="8768080" y="5087681"/>
              <a:chExt cx="1106851" cy="921264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083DCDA4-29F8-507A-FA87-7C82BC1A7812}"/>
                  </a:ext>
                </a:extLst>
              </p:cNvPr>
              <p:cNvSpPr/>
              <p:nvPr/>
            </p:nvSpPr>
            <p:spPr>
              <a:xfrm>
                <a:off x="8768080" y="5087681"/>
                <a:ext cx="416920" cy="92126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B48B4C1-EE7F-D36D-41F9-36B4986BF3CC}"/>
                  </a:ext>
                </a:extLst>
              </p:cNvPr>
              <p:cNvSpPr txBox="1"/>
              <p:nvPr/>
            </p:nvSpPr>
            <p:spPr>
              <a:xfrm>
                <a:off x="9169760" y="5139836"/>
                <a:ext cx="70517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SCL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SDA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3V3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GND</a:t>
                </a:r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5C609207-CEAF-1DB2-D9C0-C7DF1A39B881}"/>
                  </a:ext>
                </a:extLst>
              </p:cNvPr>
              <p:cNvSpPr/>
              <p:nvPr/>
            </p:nvSpPr>
            <p:spPr>
              <a:xfrm>
                <a:off x="8923200" y="5235425"/>
                <a:ext cx="96520" cy="9652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D473EB87-0739-25D9-24C9-AA686106CBFC}"/>
                  </a:ext>
                </a:extLst>
              </p:cNvPr>
              <p:cNvSpPr/>
              <p:nvPr/>
            </p:nvSpPr>
            <p:spPr>
              <a:xfrm>
                <a:off x="8923200" y="5412615"/>
                <a:ext cx="96520" cy="9652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70EC419F-B616-4D02-0667-22C27FBD549F}"/>
                  </a:ext>
                </a:extLst>
              </p:cNvPr>
              <p:cNvSpPr/>
              <p:nvPr/>
            </p:nvSpPr>
            <p:spPr>
              <a:xfrm>
                <a:off x="8923200" y="5584218"/>
                <a:ext cx="96520" cy="9652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F7F43E22-C085-DD31-6E9C-1014B8B305CC}"/>
                  </a:ext>
                </a:extLst>
              </p:cNvPr>
              <p:cNvSpPr/>
              <p:nvPr/>
            </p:nvSpPr>
            <p:spPr>
              <a:xfrm>
                <a:off x="8923200" y="5761408"/>
                <a:ext cx="96520" cy="9652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EAA0347-9C99-A5C9-4EA3-B19AF735F55A}"/>
                </a:ext>
              </a:extLst>
            </p:cNvPr>
            <p:cNvSpPr txBox="1"/>
            <p:nvPr/>
          </p:nvSpPr>
          <p:spPr>
            <a:xfrm>
              <a:off x="9383468" y="4377811"/>
              <a:ext cx="1671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Grove</a:t>
              </a:r>
              <a:endParaRPr lang="en-US" i="0" dirty="0">
                <a:solidFill>
                  <a:schemeClr val="tx1"/>
                </a:solidFill>
                <a:effectLst/>
              </a:endParaRPr>
            </a:p>
          </p:txBody>
        </p:sp>
      </p:grp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9D07CEA-66C7-D2B6-1A75-300BCF35E2B3}"/>
              </a:ext>
            </a:extLst>
          </p:cNvPr>
          <p:cNvCxnSpPr>
            <a:cxnSpLocks/>
          </p:cNvCxnSpPr>
          <p:nvPr/>
        </p:nvCxnSpPr>
        <p:spPr>
          <a:xfrm>
            <a:off x="4301692" y="5726585"/>
            <a:ext cx="956737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A4F6585-82E3-16EF-DF42-1D830B1115AD}"/>
              </a:ext>
            </a:extLst>
          </p:cNvPr>
          <p:cNvCxnSpPr>
            <a:cxnSpLocks/>
          </p:cNvCxnSpPr>
          <p:nvPr/>
        </p:nvCxnSpPr>
        <p:spPr>
          <a:xfrm>
            <a:off x="4269970" y="5112772"/>
            <a:ext cx="95673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87637015-4ABA-995B-2130-61C81C5FE7E6}"/>
              </a:ext>
            </a:extLst>
          </p:cNvPr>
          <p:cNvSpPr/>
          <p:nvPr/>
        </p:nvSpPr>
        <p:spPr>
          <a:xfrm rot="10800000">
            <a:off x="2677315" y="4209795"/>
            <a:ext cx="449964" cy="231675"/>
          </a:xfrm>
          <a:prstGeom prst="right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64C4821-6317-8D48-9AF7-6AF05ECCF401}"/>
              </a:ext>
            </a:extLst>
          </p:cNvPr>
          <p:cNvCxnSpPr/>
          <p:nvPr/>
        </p:nvCxnSpPr>
        <p:spPr>
          <a:xfrm>
            <a:off x="4305824" y="3986444"/>
            <a:ext cx="92994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44E0AAC-177C-8500-9E2F-853FD9011CA8}"/>
              </a:ext>
            </a:extLst>
          </p:cNvPr>
          <p:cNvCxnSpPr/>
          <p:nvPr/>
        </p:nvCxnSpPr>
        <p:spPr>
          <a:xfrm>
            <a:off x="4305823" y="4189644"/>
            <a:ext cx="92994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E8668BE-A54F-BD6F-BF51-DD2E3157DB10}"/>
              </a:ext>
            </a:extLst>
          </p:cNvPr>
          <p:cNvCxnSpPr/>
          <p:nvPr/>
        </p:nvCxnSpPr>
        <p:spPr>
          <a:xfrm>
            <a:off x="4305822" y="4419647"/>
            <a:ext cx="92994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57681D4-42E9-5E78-EDFF-014B9935C933}"/>
              </a:ext>
            </a:extLst>
          </p:cNvPr>
          <p:cNvCxnSpPr/>
          <p:nvPr/>
        </p:nvCxnSpPr>
        <p:spPr>
          <a:xfrm>
            <a:off x="6927251" y="4401359"/>
            <a:ext cx="92994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CED37DE-2F10-EE8C-CA17-186188CB15A9}"/>
              </a:ext>
            </a:extLst>
          </p:cNvPr>
          <p:cNvCxnSpPr>
            <a:cxnSpLocks/>
          </p:cNvCxnSpPr>
          <p:nvPr/>
        </p:nvCxnSpPr>
        <p:spPr>
          <a:xfrm>
            <a:off x="2464116" y="2177169"/>
            <a:ext cx="679349" cy="0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B0D73A-B597-011B-FFF9-556EFB7E487C}"/>
              </a:ext>
            </a:extLst>
          </p:cNvPr>
          <p:cNvCxnSpPr/>
          <p:nvPr/>
        </p:nvCxnSpPr>
        <p:spPr>
          <a:xfrm>
            <a:off x="4296767" y="2095889"/>
            <a:ext cx="92994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66CA83-F7EB-012D-2D3F-1CD9D5682AC0}"/>
              </a:ext>
            </a:extLst>
          </p:cNvPr>
          <p:cNvCxnSpPr/>
          <p:nvPr/>
        </p:nvCxnSpPr>
        <p:spPr>
          <a:xfrm>
            <a:off x="4296766" y="2314329"/>
            <a:ext cx="92994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FFFD48E-CC8A-77B5-237F-BA8222694E45}"/>
              </a:ext>
            </a:extLst>
          </p:cNvPr>
          <p:cNvCxnSpPr/>
          <p:nvPr/>
        </p:nvCxnSpPr>
        <p:spPr>
          <a:xfrm>
            <a:off x="4296765" y="2529092"/>
            <a:ext cx="92994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F5AF5B-44C9-86C4-BC17-92FBABB495C0}"/>
              </a:ext>
            </a:extLst>
          </p:cNvPr>
          <p:cNvCxnSpPr/>
          <p:nvPr/>
        </p:nvCxnSpPr>
        <p:spPr>
          <a:xfrm>
            <a:off x="4296764" y="2732292"/>
            <a:ext cx="92994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6FF4784-11D3-DC64-A7AB-0AEDB0532CBE}"/>
              </a:ext>
            </a:extLst>
          </p:cNvPr>
          <p:cNvSpPr/>
          <p:nvPr/>
        </p:nvSpPr>
        <p:spPr>
          <a:xfrm>
            <a:off x="3143467" y="1892533"/>
            <a:ext cx="1153295" cy="1062916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1AADDD-09CA-B9FB-DA23-6DF2F10B3133}"/>
              </a:ext>
            </a:extLst>
          </p:cNvPr>
          <p:cNvSpPr txBox="1"/>
          <p:nvPr/>
        </p:nvSpPr>
        <p:spPr>
          <a:xfrm>
            <a:off x="3045679" y="1565836"/>
            <a:ext cx="177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i="0" dirty="0">
                <a:effectLst/>
              </a:rPr>
              <a:t>วงจรอัพโหลด</a:t>
            </a:r>
            <a:endParaRPr lang="en-US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90092D-69A0-1715-3F7C-CEB6741D9890}"/>
              </a:ext>
            </a:extLst>
          </p:cNvPr>
          <p:cNvSpPr txBox="1"/>
          <p:nvPr/>
        </p:nvSpPr>
        <p:spPr>
          <a:xfrm>
            <a:off x="3483455" y="1946937"/>
            <a:ext cx="8133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TX</a:t>
            </a:r>
          </a:p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</a:p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IO0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A352A4-815B-4D84-C536-A41181ABFBBC}"/>
              </a:ext>
            </a:extLst>
          </p:cNvPr>
          <p:cNvCxnSpPr/>
          <p:nvPr/>
        </p:nvCxnSpPr>
        <p:spPr>
          <a:xfrm>
            <a:off x="6898433" y="2095889"/>
            <a:ext cx="92994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34F9DB1-8923-07A7-A530-230DD7EA7D1D}"/>
              </a:ext>
            </a:extLst>
          </p:cNvPr>
          <p:cNvCxnSpPr/>
          <p:nvPr/>
        </p:nvCxnSpPr>
        <p:spPr>
          <a:xfrm>
            <a:off x="6898432" y="2299089"/>
            <a:ext cx="92994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F4C3D41-194C-5E49-0800-64D9832C6C1C}"/>
              </a:ext>
            </a:extLst>
          </p:cNvPr>
          <p:cNvCxnSpPr/>
          <p:nvPr/>
        </p:nvCxnSpPr>
        <p:spPr>
          <a:xfrm>
            <a:off x="6898431" y="2529092"/>
            <a:ext cx="92994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11C06AF-76A4-6B66-B197-6966608879B5}"/>
              </a:ext>
            </a:extLst>
          </p:cNvPr>
          <p:cNvCxnSpPr/>
          <p:nvPr/>
        </p:nvCxnSpPr>
        <p:spPr>
          <a:xfrm>
            <a:off x="6898430" y="2732292"/>
            <a:ext cx="92994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8CC016A-F81E-AF0B-820C-3570CEABAFA9}"/>
              </a:ext>
            </a:extLst>
          </p:cNvPr>
          <p:cNvSpPr/>
          <p:nvPr/>
        </p:nvSpPr>
        <p:spPr>
          <a:xfrm>
            <a:off x="7828376" y="1869672"/>
            <a:ext cx="1371600" cy="114650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E49AEB-F5E7-F3EF-0241-AB7F06D69E21}"/>
              </a:ext>
            </a:extLst>
          </p:cNvPr>
          <p:cNvSpPr txBox="1"/>
          <p:nvPr/>
        </p:nvSpPr>
        <p:spPr>
          <a:xfrm>
            <a:off x="7828375" y="1944318"/>
            <a:ext cx="6817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SCK</a:t>
            </a:r>
          </a:p>
          <a:p>
            <a:r>
              <a:rPr lang="th-TH" sz="1400" dirty="0">
                <a:latin typeface="Arial" panose="020B0604020202020204" pitchFamily="34" charset="0"/>
                <a:cs typeface="Arial" panose="020B0604020202020204" pitchFamily="34" charset="0"/>
              </a:rPr>
              <a:t>....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F0BAF4-03D9-103C-3F00-03793D55B094}"/>
              </a:ext>
            </a:extLst>
          </p:cNvPr>
          <p:cNvSpPr txBox="1"/>
          <p:nvPr/>
        </p:nvSpPr>
        <p:spPr>
          <a:xfrm>
            <a:off x="7711743" y="1549109"/>
            <a:ext cx="16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tx1"/>
                </a:solidFill>
              </a:rPr>
              <a:t>หน้าจอ</a:t>
            </a:r>
            <a:r>
              <a:rPr lang="en-US" dirty="0">
                <a:solidFill>
                  <a:schemeClr val="tx1"/>
                </a:solidFill>
              </a:rPr>
              <a:t> ST7796S</a:t>
            </a:r>
            <a:endParaRPr lang="en-US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1B84960-FC80-E04D-9E5C-FA28BA81218A}"/>
              </a:ext>
            </a:extLst>
          </p:cNvPr>
          <p:cNvSpPr/>
          <p:nvPr/>
        </p:nvSpPr>
        <p:spPr>
          <a:xfrm>
            <a:off x="5226707" y="1869673"/>
            <a:ext cx="1671725" cy="451569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A89425-371C-B3B5-3A45-B85AAAE846C1}"/>
              </a:ext>
            </a:extLst>
          </p:cNvPr>
          <p:cNvSpPr txBox="1"/>
          <p:nvPr/>
        </p:nvSpPr>
        <p:spPr>
          <a:xfrm>
            <a:off x="5124059" y="1546410"/>
            <a:ext cx="177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ESP32-S3 (N8R8)</a:t>
            </a:r>
            <a:endParaRPr lang="en-US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868701-084E-C0B3-1D5E-26D331F59EAD}"/>
              </a:ext>
            </a:extLst>
          </p:cNvPr>
          <p:cNvSpPr txBox="1"/>
          <p:nvPr/>
        </p:nvSpPr>
        <p:spPr>
          <a:xfrm>
            <a:off x="5694784" y="1944317"/>
            <a:ext cx="11663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IO11</a:t>
            </a:r>
          </a:p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IO13</a:t>
            </a:r>
          </a:p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IO12</a:t>
            </a:r>
          </a:p>
          <a:p>
            <a:pPr algn="r"/>
            <a:r>
              <a:rPr lang="th-TH" sz="14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BF395C-0ECC-217D-83A5-DA1284ADE2F8}"/>
              </a:ext>
            </a:extLst>
          </p:cNvPr>
          <p:cNvSpPr txBox="1"/>
          <p:nvPr/>
        </p:nvSpPr>
        <p:spPr>
          <a:xfrm>
            <a:off x="5214258" y="1949397"/>
            <a:ext cx="11663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RX0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TX0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IO0*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3A778B-A9AB-A53C-E1E8-C68363A99B54}"/>
              </a:ext>
            </a:extLst>
          </p:cNvPr>
          <p:cNvSpPr txBox="1"/>
          <p:nvPr/>
        </p:nvSpPr>
        <p:spPr>
          <a:xfrm>
            <a:off x="3143464" y="1944317"/>
            <a:ext cx="813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D+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D-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338E6F1-F6D5-A712-0319-F694DD638D2C}"/>
              </a:ext>
            </a:extLst>
          </p:cNvPr>
          <p:cNvGrpSpPr/>
          <p:nvPr/>
        </p:nvGrpSpPr>
        <p:grpSpPr>
          <a:xfrm>
            <a:off x="2148088" y="1583477"/>
            <a:ext cx="820518" cy="895112"/>
            <a:chOff x="1658023" y="1519588"/>
            <a:chExt cx="820518" cy="89511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074F0E1-F92B-FA7C-82D1-D89476165FD9}"/>
                </a:ext>
              </a:extLst>
            </p:cNvPr>
            <p:cNvSpPr/>
            <p:nvPr/>
          </p:nvSpPr>
          <p:spPr>
            <a:xfrm>
              <a:off x="1773641" y="1820340"/>
              <a:ext cx="304800" cy="5943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C2E8D416-8671-9EDA-3A8C-8A4083D4C897}"/>
                </a:ext>
              </a:extLst>
            </p:cNvPr>
            <p:cNvSpPr/>
            <p:nvPr/>
          </p:nvSpPr>
          <p:spPr>
            <a:xfrm>
              <a:off x="1903181" y="1972740"/>
              <a:ext cx="45719" cy="2904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A7991A4-0F5C-E162-5ECC-EDFFB4E5E5DC}"/>
                </a:ext>
              </a:extLst>
            </p:cNvPr>
            <p:cNvSpPr txBox="1"/>
            <p:nvPr/>
          </p:nvSpPr>
          <p:spPr>
            <a:xfrm>
              <a:off x="1658023" y="1519588"/>
              <a:ext cx="820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0" dirty="0">
                  <a:effectLst/>
                </a:rPr>
                <a:t>USB-C</a:t>
              </a:r>
              <a:endParaRPr lang="en-US" i="0" dirty="0"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75AA046-C26B-3185-6D06-1DEA289345B5}"/>
              </a:ext>
            </a:extLst>
          </p:cNvPr>
          <p:cNvSpPr txBox="1"/>
          <p:nvPr/>
        </p:nvSpPr>
        <p:spPr>
          <a:xfrm>
            <a:off x="5208850" y="3000722"/>
            <a:ext cx="1014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IO20 (D+)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IO19 (D-)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8508EA9-4B17-48D9-D022-F003FC17E464}"/>
              </a:ext>
            </a:extLst>
          </p:cNvPr>
          <p:cNvGrpSpPr/>
          <p:nvPr/>
        </p:nvGrpSpPr>
        <p:grpSpPr>
          <a:xfrm>
            <a:off x="2119621" y="2669118"/>
            <a:ext cx="820518" cy="895112"/>
            <a:chOff x="1658023" y="1519588"/>
            <a:chExt cx="820518" cy="895112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2C48DF4F-ED6F-6080-8DC2-C1922034D8DC}"/>
                </a:ext>
              </a:extLst>
            </p:cNvPr>
            <p:cNvSpPr/>
            <p:nvPr/>
          </p:nvSpPr>
          <p:spPr>
            <a:xfrm>
              <a:off x="1773641" y="1820340"/>
              <a:ext cx="304800" cy="5943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5CEAEF7B-AFBC-7DD9-77D4-D5057ED431DA}"/>
                </a:ext>
              </a:extLst>
            </p:cNvPr>
            <p:cNvSpPr/>
            <p:nvPr/>
          </p:nvSpPr>
          <p:spPr>
            <a:xfrm>
              <a:off x="1903181" y="1972740"/>
              <a:ext cx="45719" cy="2904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6FF95F6-A7D0-6C4F-FF8D-E021C41004F0}"/>
                </a:ext>
              </a:extLst>
            </p:cNvPr>
            <p:cNvSpPr txBox="1"/>
            <p:nvPr/>
          </p:nvSpPr>
          <p:spPr>
            <a:xfrm>
              <a:off x="1658023" y="1519588"/>
              <a:ext cx="820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0" dirty="0">
                  <a:effectLst/>
                </a:rPr>
                <a:t>USB-C</a:t>
              </a:r>
              <a:endParaRPr lang="en-US" i="0" dirty="0">
                <a:solidFill>
                  <a:schemeClr val="tx1"/>
                </a:solidFill>
                <a:effectLst/>
              </a:endParaRPr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125EF30-BEC2-E67B-042A-60367823BEC9}"/>
              </a:ext>
            </a:extLst>
          </p:cNvPr>
          <p:cNvCxnSpPr>
            <a:cxnSpLocks/>
          </p:cNvCxnSpPr>
          <p:nvPr/>
        </p:nvCxnSpPr>
        <p:spPr>
          <a:xfrm>
            <a:off x="2628931" y="3260415"/>
            <a:ext cx="2585327" cy="0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46493A4-EE87-156A-1396-8C8F646B5C47}"/>
              </a:ext>
            </a:extLst>
          </p:cNvPr>
          <p:cNvSpPr txBox="1"/>
          <p:nvPr/>
        </p:nvSpPr>
        <p:spPr>
          <a:xfrm>
            <a:off x="2100249" y="2425686"/>
            <a:ext cx="854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Upload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1B49FD-7F3C-85E9-C962-0FA91D4AF312}"/>
              </a:ext>
            </a:extLst>
          </p:cNvPr>
          <p:cNvSpPr txBox="1"/>
          <p:nvPr/>
        </p:nvSpPr>
        <p:spPr>
          <a:xfrm>
            <a:off x="2173914" y="3533711"/>
            <a:ext cx="854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OTG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1D0EC30-236D-E769-ECB3-374FE73012F1}"/>
              </a:ext>
            </a:extLst>
          </p:cNvPr>
          <p:cNvSpPr/>
          <p:nvPr/>
        </p:nvSpPr>
        <p:spPr>
          <a:xfrm>
            <a:off x="3138588" y="3776087"/>
            <a:ext cx="1153295" cy="848922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FE299F-B5CC-D978-EF55-58BCC2C3CAD7}"/>
              </a:ext>
            </a:extLst>
          </p:cNvPr>
          <p:cNvSpPr txBox="1"/>
          <p:nvPr/>
        </p:nvSpPr>
        <p:spPr>
          <a:xfrm>
            <a:off x="3043118" y="3447253"/>
            <a:ext cx="115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chemeClr val="tx1"/>
                </a:solidFill>
                <a:effectLst/>
              </a:rPr>
              <a:t>DAC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F24FD85-9943-D03D-0222-E4F8B2E63E55}"/>
              </a:ext>
            </a:extLst>
          </p:cNvPr>
          <p:cNvSpPr txBox="1"/>
          <p:nvPr/>
        </p:nvSpPr>
        <p:spPr>
          <a:xfrm>
            <a:off x="3456660" y="3839980"/>
            <a:ext cx="8133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DIN</a:t>
            </a:r>
          </a:p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BCLK</a:t>
            </a:r>
          </a:p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B6E9E34-7C5C-6660-C557-4378094E83AD}"/>
              </a:ext>
            </a:extLst>
          </p:cNvPr>
          <p:cNvSpPr txBox="1"/>
          <p:nvPr/>
        </p:nvSpPr>
        <p:spPr>
          <a:xfrm>
            <a:off x="5217014" y="3857359"/>
            <a:ext cx="8789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IO47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IO48**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IO45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032DACA-CAB6-38F2-ED82-74BD6A0421B2}"/>
              </a:ext>
            </a:extLst>
          </p:cNvPr>
          <p:cNvSpPr txBox="1"/>
          <p:nvPr/>
        </p:nvSpPr>
        <p:spPr>
          <a:xfrm>
            <a:off x="5694784" y="5604440"/>
            <a:ext cx="11663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IO38</a:t>
            </a:r>
          </a:p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IO39</a:t>
            </a:r>
          </a:p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IO40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11AD78F-CBC7-5BA3-126A-33D9C7FC0415}"/>
              </a:ext>
            </a:extLst>
          </p:cNvPr>
          <p:cNvGrpSpPr/>
          <p:nvPr/>
        </p:nvGrpSpPr>
        <p:grpSpPr>
          <a:xfrm rot="10800000">
            <a:off x="2427180" y="4137719"/>
            <a:ext cx="226896" cy="369332"/>
            <a:chOff x="9628304" y="3419854"/>
            <a:chExt cx="226896" cy="369332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4C3F212-902D-5694-CA81-B74D61500EF3}"/>
                </a:ext>
              </a:extLst>
            </p:cNvPr>
            <p:cNvSpPr/>
            <p:nvPr/>
          </p:nvSpPr>
          <p:spPr>
            <a:xfrm>
              <a:off x="9628304" y="3468556"/>
              <a:ext cx="103483" cy="27529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rapezoid 88">
              <a:extLst>
                <a:ext uri="{FF2B5EF4-FFF2-40B4-BE49-F238E27FC236}">
                  <a16:creationId xmlns:a16="http://schemas.microsoft.com/office/drawing/2014/main" id="{9745A27F-D8C8-766A-0829-984B66C49CD9}"/>
                </a:ext>
              </a:extLst>
            </p:cNvPr>
            <p:cNvSpPr/>
            <p:nvPr/>
          </p:nvSpPr>
          <p:spPr>
            <a:xfrm rot="16200000">
              <a:off x="9608829" y="3542815"/>
              <a:ext cx="369332" cy="123410"/>
            </a:xfrm>
            <a:prstGeom prst="trapezoid">
              <a:avLst>
                <a:gd name="adj" fmla="val 61019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8D773771-8456-8927-223C-841474524FCF}"/>
              </a:ext>
            </a:extLst>
          </p:cNvPr>
          <p:cNvSpPr txBox="1"/>
          <p:nvPr/>
        </p:nvSpPr>
        <p:spPr>
          <a:xfrm>
            <a:off x="2227347" y="3824591"/>
            <a:ext cx="82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i="0" dirty="0">
                <a:effectLst/>
              </a:rPr>
              <a:t>ลำโพง</a:t>
            </a:r>
            <a:endParaRPr lang="en-US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ABECD0E-C302-3718-839C-E32330F1E5AC}"/>
              </a:ext>
            </a:extLst>
          </p:cNvPr>
          <p:cNvSpPr/>
          <p:nvPr/>
        </p:nvSpPr>
        <p:spPr>
          <a:xfrm>
            <a:off x="7835993" y="3516693"/>
            <a:ext cx="1153295" cy="103632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3EEA91F-1321-7108-0D91-DBC4D1082594}"/>
              </a:ext>
            </a:extLst>
          </p:cNvPr>
          <p:cNvSpPr txBox="1"/>
          <p:nvPr/>
        </p:nvSpPr>
        <p:spPr>
          <a:xfrm>
            <a:off x="7843968" y="3552944"/>
            <a:ext cx="8133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SCK</a:t>
            </a:r>
          </a:p>
          <a:p>
            <a:r>
              <a:rPr lang="th-TH" sz="14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28687A5B-E4A1-EE6E-DB2F-4D5841C46B6A}"/>
              </a:ext>
            </a:extLst>
          </p:cNvPr>
          <p:cNvSpPr/>
          <p:nvPr/>
        </p:nvSpPr>
        <p:spPr>
          <a:xfrm>
            <a:off x="7609840" y="2095779"/>
            <a:ext cx="205846" cy="1613255"/>
          </a:xfrm>
          <a:custGeom>
            <a:avLst/>
            <a:gdLst>
              <a:gd name="connsiteX0" fmla="*/ 198120 w 198120"/>
              <a:gd name="connsiteY0" fmla="*/ 2199640 h 2199640"/>
              <a:gd name="connsiteX1" fmla="*/ 0 w 198120"/>
              <a:gd name="connsiteY1" fmla="*/ 2199640 h 2199640"/>
              <a:gd name="connsiteX2" fmla="*/ 0 w 198120"/>
              <a:gd name="connsiteY2" fmla="*/ 0 h 2199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120" h="2199640">
                <a:moveTo>
                  <a:pt x="198120" y="2199640"/>
                </a:moveTo>
                <a:lnTo>
                  <a:pt x="0" y="219964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00B050"/>
            </a:solidFill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0355D32A-AD5C-EDBB-6C7F-F93B6BCF5D11}"/>
              </a:ext>
            </a:extLst>
          </p:cNvPr>
          <p:cNvSpPr/>
          <p:nvPr/>
        </p:nvSpPr>
        <p:spPr>
          <a:xfrm>
            <a:off x="7443672" y="2299089"/>
            <a:ext cx="376977" cy="1625081"/>
          </a:xfrm>
          <a:custGeom>
            <a:avLst/>
            <a:gdLst>
              <a:gd name="connsiteX0" fmla="*/ 198120 w 198120"/>
              <a:gd name="connsiteY0" fmla="*/ 2199640 h 2199640"/>
              <a:gd name="connsiteX1" fmla="*/ 0 w 198120"/>
              <a:gd name="connsiteY1" fmla="*/ 2199640 h 2199640"/>
              <a:gd name="connsiteX2" fmla="*/ 0 w 198120"/>
              <a:gd name="connsiteY2" fmla="*/ 0 h 2199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120" h="2199640">
                <a:moveTo>
                  <a:pt x="198120" y="2199640"/>
                </a:moveTo>
                <a:lnTo>
                  <a:pt x="0" y="219964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00B050"/>
            </a:solidFill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E6CAA267-EFB0-8C82-4BD0-12AD4C3B49CF}"/>
              </a:ext>
            </a:extLst>
          </p:cNvPr>
          <p:cNvSpPr/>
          <p:nvPr/>
        </p:nvSpPr>
        <p:spPr>
          <a:xfrm>
            <a:off x="7258424" y="2531792"/>
            <a:ext cx="557262" cy="1605925"/>
          </a:xfrm>
          <a:custGeom>
            <a:avLst/>
            <a:gdLst>
              <a:gd name="connsiteX0" fmla="*/ 198120 w 198120"/>
              <a:gd name="connsiteY0" fmla="*/ 2199640 h 2199640"/>
              <a:gd name="connsiteX1" fmla="*/ 0 w 198120"/>
              <a:gd name="connsiteY1" fmla="*/ 2199640 h 2199640"/>
              <a:gd name="connsiteX2" fmla="*/ 0 w 198120"/>
              <a:gd name="connsiteY2" fmla="*/ 0 h 2199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120" h="2199640">
                <a:moveTo>
                  <a:pt x="198120" y="2199640"/>
                </a:moveTo>
                <a:lnTo>
                  <a:pt x="0" y="219964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00B050"/>
            </a:solidFill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1FA3DED-65EB-2F71-DB3E-4FAFB1C0FB02}"/>
              </a:ext>
            </a:extLst>
          </p:cNvPr>
          <p:cNvSpPr txBox="1"/>
          <p:nvPr/>
        </p:nvSpPr>
        <p:spPr>
          <a:xfrm>
            <a:off x="5701748" y="4191085"/>
            <a:ext cx="1166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14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BC80E36-29AE-E317-025B-D41962572917}"/>
              </a:ext>
            </a:extLst>
          </p:cNvPr>
          <p:cNvSpPr txBox="1"/>
          <p:nvPr/>
        </p:nvSpPr>
        <p:spPr>
          <a:xfrm>
            <a:off x="7719697" y="3173900"/>
            <a:ext cx="21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effectLst/>
              </a:rPr>
              <a:t>MicroSD Card socket</a:t>
            </a:r>
            <a:endParaRPr lang="en-US" i="0" dirty="0">
              <a:solidFill>
                <a:schemeClr val="tx1"/>
              </a:solidFill>
              <a:effectLst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4C336C6-FC9F-948F-5826-499E7D0350AE}"/>
              </a:ext>
            </a:extLst>
          </p:cNvPr>
          <p:cNvGrpSpPr/>
          <p:nvPr/>
        </p:nvGrpSpPr>
        <p:grpSpPr>
          <a:xfrm rot="10800000">
            <a:off x="4090263" y="5009451"/>
            <a:ext cx="178515" cy="204470"/>
            <a:chOff x="3490271" y="5013172"/>
            <a:chExt cx="178515" cy="204470"/>
          </a:xfrm>
        </p:grpSpPr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A268FD18-ED23-05C2-1373-DA65C01C9394}"/>
                </a:ext>
              </a:extLst>
            </p:cNvPr>
            <p:cNvSpPr/>
            <p:nvPr/>
          </p:nvSpPr>
          <p:spPr>
            <a:xfrm rot="16200000">
              <a:off x="3483455" y="5032311"/>
              <a:ext cx="199059" cy="171603"/>
            </a:xfrm>
            <a:prstGeom prst="triangl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4B80CB0-476E-BB2B-FA87-693930DBEE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0271" y="5013172"/>
              <a:ext cx="1905" cy="2044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089A9698-3B88-E6AC-9DFF-D65B2AD93CE1}"/>
              </a:ext>
            </a:extLst>
          </p:cNvPr>
          <p:cNvSpPr/>
          <p:nvPr/>
        </p:nvSpPr>
        <p:spPr>
          <a:xfrm>
            <a:off x="3415971" y="4909230"/>
            <a:ext cx="664064" cy="203200"/>
          </a:xfrm>
          <a:custGeom>
            <a:avLst/>
            <a:gdLst>
              <a:gd name="connsiteX0" fmla="*/ 198120 w 198120"/>
              <a:gd name="connsiteY0" fmla="*/ 203200 h 203200"/>
              <a:gd name="connsiteX1" fmla="*/ 0 w 198120"/>
              <a:gd name="connsiteY1" fmla="*/ 203200 h 203200"/>
              <a:gd name="connsiteX2" fmla="*/ 0 w 19812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120" h="203200">
                <a:moveTo>
                  <a:pt x="198120" y="203200"/>
                </a:moveTo>
                <a:lnTo>
                  <a:pt x="0" y="20320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43CFA73-4ED2-4504-BEAB-52CEF12A6191}"/>
              </a:ext>
            </a:extLst>
          </p:cNvPr>
          <p:cNvCxnSpPr/>
          <p:nvPr/>
        </p:nvCxnSpPr>
        <p:spPr>
          <a:xfrm>
            <a:off x="3274060" y="4909230"/>
            <a:ext cx="2921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FB0A8BE-B682-47E5-3271-229C8BA23E3E}"/>
              </a:ext>
            </a:extLst>
          </p:cNvPr>
          <p:cNvSpPr txBox="1"/>
          <p:nvPr/>
        </p:nvSpPr>
        <p:spPr>
          <a:xfrm>
            <a:off x="3116096" y="4626759"/>
            <a:ext cx="61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3V3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97FA45F-3DDF-D850-768B-AB73F34A4F55}"/>
              </a:ext>
            </a:extLst>
          </p:cNvPr>
          <p:cNvSpPr txBox="1"/>
          <p:nvPr/>
        </p:nvSpPr>
        <p:spPr>
          <a:xfrm>
            <a:off x="5222577" y="4950950"/>
            <a:ext cx="878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IO5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F3CD662-41B6-16AD-E58D-B2C1185608AD}"/>
              </a:ext>
            </a:extLst>
          </p:cNvPr>
          <p:cNvSpPr txBox="1"/>
          <p:nvPr/>
        </p:nvSpPr>
        <p:spPr>
          <a:xfrm>
            <a:off x="3969775" y="4678199"/>
            <a:ext cx="115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chemeClr val="tx1"/>
                </a:solidFill>
                <a:effectLst/>
              </a:rPr>
              <a:t>LED Y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4BA79A0-1D81-D7AE-0253-2FC1C5192402}"/>
              </a:ext>
            </a:extLst>
          </p:cNvPr>
          <p:cNvGrpSpPr/>
          <p:nvPr/>
        </p:nvGrpSpPr>
        <p:grpSpPr>
          <a:xfrm>
            <a:off x="4025265" y="5534126"/>
            <a:ext cx="327676" cy="70314"/>
            <a:chOff x="4043106" y="5335385"/>
            <a:chExt cx="263259" cy="45719"/>
          </a:xfrm>
          <a:solidFill>
            <a:schemeClr val="tx1"/>
          </a:solidFill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045C190-10B6-EBB3-BB94-2A227B9446AE}"/>
                </a:ext>
              </a:extLst>
            </p:cNvPr>
            <p:cNvCxnSpPr>
              <a:cxnSpLocks/>
            </p:cNvCxnSpPr>
            <p:nvPr/>
          </p:nvCxnSpPr>
          <p:spPr>
            <a:xfrm>
              <a:off x="4043106" y="5381104"/>
              <a:ext cx="263259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C54BB05-5555-A76D-0B3E-8D2C8CB67D7A}"/>
                </a:ext>
              </a:extLst>
            </p:cNvPr>
            <p:cNvSpPr/>
            <p:nvPr/>
          </p:nvSpPr>
          <p:spPr>
            <a:xfrm>
              <a:off x="4115195" y="5335385"/>
              <a:ext cx="12222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945F4E1A-56AC-3DB3-299F-0D5F5C78620C}"/>
              </a:ext>
            </a:extLst>
          </p:cNvPr>
          <p:cNvSpPr/>
          <p:nvPr/>
        </p:nvSpPr>
        <p:spPr>
          <a:xfrm flipV="1">
            <a:off x="3415229" y="5726585"/>
            <a:ext cx="664064" cy="203200"/>
          </a:xfrm>
          <a:custGeom>
            <a:avLst/>
            <a:gdLst>
              <a:gd name="connsiteX0" fmla="*/ 198120 w 198120"/>
              <a:gd name="connsiteY0" fmla="*/ 203200 h 203200"/>
              <a:gd name="connsiteX1" fmla="*/ 0 w 198120"/>
              <a:gd name="connsiteY1" fmla="*/ 203200 h 203200"/>
              <a:gd name="connsiteX2" fmla="*/ 0 w 19812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120" h="203200">
                <a:moveTo>
                  <a:pt x="198120" y="203200"/>
                </a:moveTo>
                <a:lnTo>
                  <a:pt x="0" y="20320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00B050"/>
            </a:solidFill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7BD3A67-33E4-A1F2-7002-B46EAA38C526}"/>
              </a:ext>
            </a:extLst>
          </p:cNvPr>
          <p:cNvSpPr txBox="1"/>
          <p:nvPr/>
        </p:nvSpPr>
        <p:spPr>
          <a:xfrm>
            <a:off x="3932864" y="5235109"/>
            <a:ext cx="115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chemeClr val="tx1"/>
                </a:solidFill>
                <a:effectLst/>
              </a:rPr>
              <a:t>BTN A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47F8347-9FE6-2EB6-B2B4-D6C68C23E766}"/>
              </a:ext>
            </a:extLst>
          </p:cNvPr>
          <p:cNvSpPr txBox="1"/>
          <p:nvPr/>
        </p:nvSpPr>
        <p:spPr>
          <a:xfrm>
            <a:off x="3119105" y="5879329"/>
            <a:ext cx="61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7121607-6A92-BBC4-1FF5-95695F9F3DD7}"/>
              </a:ext>
            </a:extLst>
          </p:cNvPr>
          <p:cNvCxnSpPr/>
          <p:nvPr/>
        </p:nvCxnSpPr>
        <p:spPr>
          <a:xfrm>
            <a:off x="3274060" y="5925735"/>
            <a:ext cx="2921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7C0E1ED4-1910-0DCD-4F0A-E4C184C4AEB7}"/>
              </a:ext>
            </a:extLst>
          </p:cNvPr>
          <p:cNvSpPr txBox="1"/>
          <p:nvPr/>
        </p:nvSpPr>
        <p:spPr>
          <a:xfrm>
            <a:off x="5225592" y="5559240"/>
            <a:ext cx="878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IO4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A30950-3C2C-FBF1-5794-627ADF9AE64E}"/>
              </a:ext>
            </a:extLst>
          </p:cNvPr>
          <p:cNvSpPr/>
          <p:nvPr/>
        </p:nvSpPr>
        <p:spPr>
          <a:xfrm>
            <a:off x="7835993" y="4934318"/>
            <a:ext cx="1153295" cy="1451049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9340AE6-9C4E-2714-F8AD-1FD5661F0C8A}"/>
              </a:ext>
            </a:extLst>
          </p:cNvPr>
          <p:cNvSpPr/>
          <p:nvPr/>
        </p:nvSpPr>
        <p:spPr>
          <a:xfrm>
            <a:off x="7609840" y="3707257"/>
            <a:ext cx="205846" cy="1428602"/>
          </a:xfrm>
          <a:custGeom>
            <a:avLst/>
            <a:gdLst>
              <a:gd name="connsiteX0" fmla="*/ 198120 w 198120"/>
              <a:gd name="connsiteY0" fmla="*/ 2199640 h 2199640"/>
              <a:gd name="connsiteX1" fmla="*/ 0 w 198120"/>
              <a:gd name="connsiteY1" fmla="*/ 2199640 h 2199640"/>
              <a:gd name="connsiteX2" fmla="*/ 0 w 198120"/>
              <a:gd name="connsiteY2" fmla="*/ 0 h 2199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120" h="2199640">
                <a:moveTo>
                  <a:pt x="198120" y="2199640"/>
                </a:moveTo>
                <a:lnTo>
                  <a:pt x="0" y="219964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00B050"/>
            </a:solidFill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7C93FBC-6B6B-53B0-A9A7-665BEF191BCD}"/>
              </a:ext>
            </a:extLst>
          </p:cNvPr>
          <p:cNvSpPr/>
          <p:nvPr/>
        </p:nvSpPr>
        <p:spPr>
          <a:xfrm>
            <a:off x="7443672" y="3925806"/>
            <a:ext cx="376977" cy="1403625"/>
          </a:xfrm>
          <a:custGeom>
            <a:avLst/>
            <a:gdLst>
              <a:gd name="connsiteX0" fmla="*/ 198120 w 198120"/>
              <a:gd name="connsiteY0" fmla="*/ 2199640 h 2199640"/>
              <a:gd name="connsiteX1" fmla="*/ 0 w 198120"/>
              <a:gd name="connsiteY1" fmla="*/ 2199640 h 2199640"/>
              <a:gd name="connsiteX2" fmla="*/ 0 w 198120"/>
              <a:gd name="connsiteY2" fmla="*/ 0 h 2199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120" h="2199640">
                <a:moveTo>
                  <a:pt x="198120" y="2199640"/>
                </a:moveTo>
                <a:lnTo>
                  <a:pt x="0" y="219964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00B050"/>
            </a:solidFill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B2F9599-10A7-1681-8F1E-4BE49545A3FC}"/>
              </a:ext>
            </a:extLst>
          </p:cNvPr>
          <p:cNvSpPr/>
          <p:nvPr/>
        </p:nvSpPr>
        <p:spPr>
          <a:xfrm>
            <a:off x="7258424" y="4137555"/>
            <a:ext cx="557262" cy="1403626"/>
          </a:xfrm>
          <a:custGeom>
            <a:avLst/>
            <a:gdLst>
              <a:gd name="connsiteX0" fmla="*/ 198120 w 198120"/>
              <a:gd name="connsiteY0" fmla="*/ 2199640 h 2199640"/>
              <a:gd name="connsiteX1" fmla="*/ 0 w 198120"/>
              <a:gd name="connsiteY1" fmla="*/ 2199640 h 2199640"/>
              <a:gd name="connsiteX2" fmla="*/ 0 w 198120"/>
              <a:gd name="connsiteY2" fmla="*/ 0 h 2199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120" h="2199640">
                <a:moveTo>
                  <a:pt x="198120" y="2199640"/>
                </a:moveTo>
                <a:lnTo>
                  <a:pt x="0" y="219964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00B050"/>
            </a:solidFill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E6984-59A7-4657-51D0-1AB8C8041212}"/>
              </a:ext>
            </a:extLst>
          </p:cNvPr>
          <p:cNvSpPr txBox="1"/>
          <p:nvPr/>
        </p:nvSpPr>
        <p:spPr>
          <a:xfrm>
            <a:off x="7832963" y="4970598"/>
            <a:ext cx="8133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SCK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RST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764CF0-488C-D847-A64B-3411BBE938CA}"/>
              </a:ext>
            </a:extLst>
          </p:cNvPr>
          <p:cNvSpPr txBox="1"/>
          <p:nvPr/>
        </p:nvSpPr>
        <p:spPr>
          <a:xfrm>
            <a:off x="7719697" y="4608640"/>
            <a:ext cx="21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effectLst/>
              </a:rPr>
              <a:t>Ethernet shield</a:t>
            </a:r>
            <a:endParaRPr lang="en-US" i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17905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9A22-677A-1AC6-CA25-49D4CB00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แนวทางการพัฒนาโค้ด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D77C3-6EC8-081F-6FD0-99622B8C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6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BDA201E-308A-54B7-73F0-A9012994C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1666875"/>
            <a:ext cx="25908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ogo Guidelines | Espressif Systems">
            <a:extLst>
              <a:ext uri="{FF2B5EF4-FFF2-40B4-BE49-F238E27FC236}">
                <a16:creationId xmlns:a16="http://schemas.microsoft.com/office/drawing/2014/main" id="{CBD911A2-0468-D446-B4C2-8D4D9CE89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16"/>
          <a:stretch/>
        </p:blipFill>
        <p:spPr bwMode="auto">
          <a:xfrm>
            <a:off x="6543676" y="1490662"/>
            <a:ext cx="19812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D6F251D-38BC-3F39-97BA-E985CFD0701E}"/>
              </a:ext>
            </a:extLst>
          </p:cNvPr>
          <p:cNvSpPr txBox="1"/>
          <p:nvPr/>
        </p:nvSpPr>
        <p:spPr>
          <a:xfrm>
            <a:off x="1152524" y="3600450"/>
            <a:ext cx="2914651" cy="523220"/>
          </a:xfrm>
          <a:prstGeom prst="rect">
            <a:avLst/>
          </a:prstGeom>
          <a:solidFill>
            <a:srgbClr val="00979C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800" dirty="0">
                <a:solidFill>
                  <a:schemeClr val="bg1"/>
                </a:solidFill>
              </a:rPr>
              <a:t>ไลบรารี่ </a:t>
            </a:r>
            <a:r>
              <a:rPr lang="en-US" sz="2800" dirty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C9FAFD-3534-E6EE-8621-B6B0F126B48A}"/>
              </a:ext>
            </a:extLst>
          </p:cNvPr>
          <p:cNvSpPr txBox="1"/>
          <p:nvPr/>
        </p:nvSpPr>
        <p:spPr>
          <a:xfrm>
            <a:off x="6076951" y="3600450"/>
            <a:ext cx="2914651" cy="523220"/>
          </a:xfrm>
          <a:prstGeom prst="rect">
            <a:avLst/>
          </a:prstGeom>
          <a:solidFill>
            <a:srgbClr val="E8362D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800" dirty="0">
                <a:solidFill>
                  <a:schemeClr val="bg1"/>
                </a:solidFill>
              </a:rPr>
              <a:t>ไลบรารี่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esp_eth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AE0B27-1958-6C84-A13A-CBD953339386}"/>
              </a:ext>
            </a:extLst>
          </p:cNvPr>
          <p:cNvSpPr txBox="1"/>
          <p:nvPr/>
        </p:nvSpPr>
        <p:spPr>
          <a:xfrm>
            <a:off x="1152523" y="4277535"/>
            <a:ext cx="4133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h-TH" sz="2800" dirty="0"/>
              <a:t>ทำงานเร็ว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h-TH" sz="2800" dirty="0"/>
              <a:t>ทำงานแบบ </a:t>
            </a:r>
            <a:r>
              <a:rPr lang="en-US" sz="2800" dirty="0"/>
              <a:t>Blocking</a:t>
            </a:r>
            <a:endParaRPr lang="th-TH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h-TH" sz="2800" dirty="0"/>
              <a:t>ใช้งานง่าย มีข้อมูลเยอะ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h-TH" sz="2800" dirty="0"/>
              <a:t>ใช้ร่วมกับไลบรารี่ </a:t>
            </a:r>
            <a:r>
              <a:rPr lang="en-US" sz="2800" dirty="0"/>
              <a:t>Arduino </a:t>
            </a:r>
            <a:r>
              <a:rPr lang="th-TH" sz="2800" dirty="0"/>
              <a:t>ได้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h-TH" sz="2800" dirty="0"/>
              <a:t>ไม่มีแผนการดูแลแน่ชัด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2A2BB9-AE1E-AA91-1C67-18B07B4C42DC}"/>
              </a:ext>
            </a:extLst>
          </p:cNvPr>
          <p:cNvSpPr txBox="1"/>
          <p:nvPr/>
        </p:nvSpPr>
        <p:spPr>
          <a:xfrm>
            <a:off x="6076951" y="4277535"/>
            <a:ext cx="51720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h-TH" sz="2800" dirty="0"/>
              <a:t>ยังทำงานได้ช้า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Non-Blocking </a:t>
            </a:r>
            <a:r>
              <a:rPr lang="th-TH" sz="2800" dirty="0"/>
              <a:t>คล้าย </a:t>
            </a:r>
            <a:r>
              <a:rPr lang="en-US" sz="2800" dirty="0" err="1"/>
              <a:t>WiFi</a:t>
            </a:r>
            <a:endParaRPr lang="th-TH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h-TH" sz="2800" dirty="0"/>
              <a:t>ข้อมูลยังน้อย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h-TH" sz="2800" dirty="0"/>
              <a:t>ใช้งานร่วมกับไลบรารี่ของ </a:t>
            </a:r>
            <a:r>
              <a:rPr lang="en-US" sz="2800" dirty="0"/>
              <a:t>ESP32</a:t>
            </a:r>
            <a:r>
              <a:rPr lang="th-TH" sz="2800" dirty="0"/>
              <a:t> ได้เลย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h-TH" sz="2800" dirty="0"/>
              <a:t>มีการดูแลอย่างต่อเนื่อง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0E3E17-26C1-90D3-D505-668277CD515E}"/>
              </a:ext>
            </a:extLst>
          </p:cNvPr>
          <p:cNvSpPr txBox="1"/>
          <p:nvPr/>
        </p:nvSpPr>
        <p:spPr>
          <a:xfrm>
            <a:off x="4319588" y="1992480"/>
            <a:ext cx="18002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3498DB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70399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3742-3940-E60F-CFAA-8243719D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ข้อควรระวังเขียนโค้ด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24FE9B-355C-4EE8-BF10-E6B78219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EB041E-E6A6-D125-5FD2-E4D16A931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384" y="1485900"/>
            <a:ext cx="4322896" cy="50736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52E95AB-C246-5F74-798D-68981E32BC96}"/>
              </a:ext>
            </a:extLst>
          </p:cNvPr>
          <p:cNvSpPr/>
          <p:nvPr/>
        </p:nvSpPr>
        <p:spPr>
          <a:xfrm>
            <a:off x="4610100" y="1914525"/>
            <a:ext cx="676275" cy="37433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31FDAA59-ADC0-08D2-03D4-67353F977C7F}"/>
              </a:ext>
            </a:extLst>
          </p:cNvPr>
          <p:cNvSpPr/>
          <p:nvPr/>
        </p:nvSpPr>
        <p:spPr>
          <a:xfrm>
            <a:off x="4095750" y="1052079"/>
            <a:ext cx="2000250" cy="581025"/>
          </a:xfrm>
          <a:prstGeom prst="wedgeRectCallout">
            <a:avLst>
              <a:gd name="adj1" fmla="val -8101"/>
              <a:gd name="adj2" fmla="val 9179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แชร์ </a:t>
            </a:r>
            <a:r>
              <a:rPr lang="en-US" dirty="0"/>
              <a:t>SPI </a:t>
            </a:r>
            <a:r>
              <a:rPr lang="th-TH" dirty="0"/>
              <a:t>ช่องเดียวกัน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3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9B3BC6-7408-6EF1-1462-C717762E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b="20093"/>
          <a:stretch/>
        </p:blipFill>
        <p:spPr>
          <a:xfrm>
            <a:off x="0" y="2232737"/>
            <a:ext cx="5337110" cy="462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BB678-2E05-6969-7561-5F82B77D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ติดต่อสอบถามเพิ่มเติม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A0F3B-47C0-3F5C-6C71-329D03AF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1077B-5320-228A-5AF3-BC85323D7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t="13062" r="68685" b="61088"/>
          <a:stretch/>
        </p:blipFill>
        <p:spPr bwMode="auto">
          <a:xfrm>
            <a:off x="3916158" y="5222433"/>
            <a:ext cx="950400" cy="9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49FB1-124C-98CF-F06D-299D59ECFE24}"/>
              </a:ext>
            </a:extLst>
          </p:cNvPr>
          <p:cNvSpPr txBox="1"/>
          <p:nvPr/>
        </p:nvSpPr>
        <p:spPr>
          <a:xfrm>
            <a:off x="4883018" y="5387316"/>
            <a:ext cx="265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ArtronShop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5FD1C5-6276-F3AC-2998-3D8E440C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403549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CFAE2-D2FF-38D0-E176-372658E5024B}"/>
              </a:ext>
            </a:extLst>
          </p:cNvPr>
          <p:cNvSpPr txBox="1"/>
          <p:nvPr/>
        </p:nvSpPr>
        <p:spPr>
          <a:xfrm>
            <a:off x="2774302" y="4185233"/>
            <a:ext cx="402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@artronshop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7890F7-1CE6-F0D7-822F-2BD5B49A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180257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DF6A9-03D6-85EC-7A20-AE71160DC718}"/>
              </a:ext>
            </a:extLst>
          </p:cNvPr>
          <p:cNvSpPr txBox="1"/>
          <p:nvPr/>
        </p:nvSpPr>
        <p:spPr>
          <a:xfrm>
            <a:off x="2774302" y="1930688"/>
            <a:ext cx="711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www.ArtronShop.co.th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67023-C223-D6A7-F581-22AD9AF6C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25" y="2936253"/>
            <a:ext cx="889000" cy="88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FC46E1-D4C2-57AB-F4DB-7391CDF0ED34}"/>
              </a:ext>
            </a:extLst>
          </p:cNvPr>
          <p:cNvSpPr txBox="1"/>
          <p:nvPr/>
        </p:nvSpPr>
        <p:spPr>
          <a:xfrm>
            <a:off x="2833941" y="3057960"/>
            <a:ext cx="548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contact@atronshop.co.th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F4A3EB-D486-A61E-D8D7-A4E4EA1A2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64" y="5205325"/>
            <a:ext cx="948755" cy="948755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5EBB1A2-5CE2-B7F8-9C8B-EA944506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5237542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7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upermarket"/>
        <a:ea typeface=""/>
        <a:cs typeface="supermarket"/>
      </a:majorFont>
      <a:minorFont>
        <a:latin typeface="supermarket"/>
        <a:ea typeface=""/>
        <a:cs typeface="supermarke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2851</TotalTime>
  <Words>283</Words>
  <Application>Microsoft Office PowerPoint</Application>
  <PresentationFormat>Widescreen</PresentationFormat>
  <Paragraphs>122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MV Boli</vt:lpstr>
      <vt:lpstr>supermarket</vt:lpstr>
      <vt:lpstr>Wingdings</vt:lpstr>
      <vt:lpstr>Office Theme</vt:lpstr>
      <vt:lpstr>การเชื่อมต่ออินเตอร์เน็ตผ่านสายแลน</vt:lpstr>
      <vt:lpstr>ทำไมต้องใช้สายแลน?</vt:lpstr>
      <vt:lpstr>อุปกรณ์เสริม ATD3.5-S3 Ethernet shield</vt:lpstr>
      <vt:lpstr>บล็อกไดอะแกรม</vt:lpstr>
      <vt:lpstr>วงจรภายในเมื่อเพิ่ม Ethernet shield </vt:lpstr>
      <vt:lpstr>แนวทางการพัฒนาโค้ด</vt:lpstr>
      <vt:lpstr>ข้อควรระวังเขียนโค้ด</vt:lpstr>
      <vt:lpstr>ติดต่อสอบถามเพิ่มเติม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27 การเชื่อมต่ออินเตอร์เน็ตผ่านสายแลน</dc:title>
  <dc:creator>Sonthaya Nongnuch</dc:creator>
  <cp:lastModifiedBy>Sonthaya Nongnuch</cp:lastModifiedBy>
  <cp:revision>62</cp:revision>
  <cp:lastPrinted>2024-01-25T16:08:39Z</cp:lastPrinted>
  <dcterms:created xsi:type="dcterms:W3CDTF">2023-12-06T19:07:44Z</dcterms:created>
  <dcterms:modified xsi:type="dcterms:W3CDTF">2024-07-31T18:18:29Z</dcterms:modified>
</cp:coreProperties>
</file>